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6F07-59CE-4A88-8AC4-B205B0B4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BB3D-50DF-4E28-BBC6-815E34BDA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3741-8AC6-48BB-A0C3-E38BB607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F81F-FD3D-4280-9EE8-9D7A986D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7A80-A1A0-4257-9207-CA6BFB1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18FC-5ECE-4E49-9924-C713803C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F4F2A-2789-4F12-9536-6D7D2CF7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B046-8F73-457B-9211-CD917583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23F0-9546-420D-8ECA-28559268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E4AC-1D4C-47A0-A2DA-48149AB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523CA-7368-4855-B426-9B86008E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DB7C0-7DDE-4817-9070-EB90014E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ECF6-0C60-4B88-8A76-D0E4ABA5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6A5D-7766-41F0-8200-A181BA5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D927-7898-4E0A-AEE3-0E78476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5757-2815-47E1-A4A6-97609D7E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26B6-834B-43DB-8FB2-9E59CBE5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D0D2-C9CE-470F-8EEF-04DF5287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AAE0-072D-43C8-AF97-7FEE8304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85C8-FED2-48E2-939F-C74916E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AE1-C911-489E-A59C-AB73DBF3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1F09-81B6-4D8F-ACA8-72C9272E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1B0A-87C6-4744-8A05-08FC7FDF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185C-5E70-4C82-B3A7-B38F90A3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AF44-0D2C-4763-96C0-FAAEDEE1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7964-4450-44FE-95B6-6E8F1129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0AEA-C714-4576-BBA2-FBEBA20B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2063-40D6-4803-A808-ECB31FE7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1E84-CF8F-497D-8EF4-7CFCC3A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6EF6-7FAE-4FD7-B36E-508653D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3C8F3-BEBE-4311-AEC6-4DC6083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7BEB-FDDC-488C-ACDF-677C0B90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6AE6-3DDD-41EA-9EC1-8A31307A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0447F-8887-4397-A310-50262BA7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3747-42F9-496F-8905-832ADDD0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5C94C-8768-4386-8A13-BDB22981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596C8-4BFC-49B6-8769-1A51622E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B7C69-C6CB-4B74-8D62-615C39A5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D7E7B-C364-477A-B0AA-F110A3D6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A9C8-8E2C-436D-8B30-E8D836C2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D47FA-3B32-48EB-ADF5-D495647E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5E93B-00CD-4D50-AB88-C328DF34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3C1E8-F69F-4608-A5DD-0FF0C54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CD80-5229-4717-850D-3880FC7D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7B4B-F613-4F68-9990-9D10A944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F936-A268-4266-9213-4519514B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4F0E-FA51-4EC0-A4B1-06FB1378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64C3-2C69-4CB5-92D4-0F36F8D3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80620-F5E2-43BC-BE83-1DEC2800E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A5F4-2917-4E9D-A702-FDF56496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44A5-138B-4156-A1F3-B0E1766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B11EE-7F50-4C2B-9B39-8983DEE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860B-F466-47F0-BD5B-EF34FBDE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34A6A-E3D6-4E83-BFB0-AE4652E26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E4341-826F-4DDE-9D05-D8836582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1D7F-E9E4-4BCC-A440-AB04304E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7AEDE-BBAA-4A1C-A197-76AEA70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C2E5-95A3-428D-B78D-E777169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3B0D1-9BBE-4E22-9C77-98299345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8F4B-39DE-4068-8107-CA6079EC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113A-7E01-4A43-A27F-BAC901CBF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FB48-3FE4-4AC2-B8D9-68C7DFF83D9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5867-CE2F-4026-9F30-4570D851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B2F5-E9B3-486D-8D28-DE4EB3FB4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53D1-7DBC-4DB3-9C17-ED813569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0A85-B9AF-46FA-BAE8-49C3F460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Electromagnetic </a:t>
            </a:r>
            <a:r>
              <a:rPr lang="en-US" dirty="0" err="1"/>
              <a:t>Bateriacide</a:t>
            </a:r>
            <a:r>
              <a:rPr lang="en-US" dirty="0"/>
              <a:t> for </a:t>
            </a:r>
            <a:r>
              <a:rPr lang="en-US" dirty="0" err="1"/>
              <a:t>Huanglongbing</a:t>
            </a:r>
            <a:r>
              <a:rPr lang="en-US" dirty="0"/>
              <a:t> (EMB for HLB)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059B-377D-45B2-B28C-2D26062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Description: An electromagnetic (EM) approach for curing and prevention of Citrus </a:t>
            </a:r>
            <a:r>
              <a:rPr lang="en-US" dirty="0" err="1"/>
              <a:t>Huanglongbing</a:t>
            </a:r>
            <a:r>
              <a:rPr lang="en-US" dirty="0"/>
              <a:t> (HLB) disease is proposed.</a:t>
            </a:r>
          </a:p>
          <a:p>
            <a:r>
              <a:rPr lang="en-US" dirty="0"/>
              <a:t>An appropriate EM wave transmitter attached to a drone will apply EM energy to a Citrus tree from air to selectively remove </a:t>
            </a:r>
            <a:r>
              <a:rPr lang="en-US" i="1" dirty="0" err="1"/>
              <a:t>Candidatus</a:t>
            </a:r>
            <a:r>
              <a:rPr lang="en-US" i="1" dirty="0"/>
              <a:t> </a:t>
            </a:r>
            <a:r>
              <a:rPr lang="en-US" i="1" dirty="0" err="1"/>
              <a:t>Liberibacter</a:t>
            </a:r>
            <a:r>
              <a:rPr lang="en-US" dirty="0"/>
              <a:t> causing the HLB disease.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Frequency, modulation scheme (time and waveform), and power level will be determined to optimize the treatment.       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drone ultimately will be equipped with an optical detection mechanism and artificial intelligence (AI) algorithm for autonomous operation in the field, realizing an Internet of Agriculture Things (</a:t>
            </a:r>
            <a:r>
              <a:rPr lang="en-US" dirty="0" err="1"/>
              <a:t>IoAT</a:t>
            </a:r>
            <a:r>
              <a:rPr lang="en-US" dirty="0"/>
              <a:t>).     </a:t>
            </a:r>
          </a:p>
        </p:txBody>
      </p:sp>
    </p:spTree>
    <p:extLst>
      <p:ext uri="{BB962C8B-B14F-4D97-AF65-F5344CB8AC3E}">
        <p14:creationId xmlns:p14="http://schemas.microsoft.com/office/powerpoint/2010/main" val="37701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B7ADA9A5-37F6-4F24-BCAD-DC93D994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91" y="3154743"/>
            <a:ext cx="1826834" cy="24315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554E1F0-4796-446C-9EDE-66C31069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51" y="3215703"/>
            <a:ext cx="1826834" cy="2431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D9537-968F-4E6A-AA4A-9AEC5EA1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98" y="1465130"/>
            <a:ext cx="1333500" cy="88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364076-3F1A-4C6C-875E-0D86A38306D1}"/>
              </a:ext>
            </a:extLst>
          </p:cNvPr>
          <p:cNvSpPr/>
          <p:nvPr/>
        </p:nvSpPr>
        <p:spPr>
          <a:xfrm>
            <a:off x="3677412" y="5293197"/>
            <a:ext cx="653143" cy="570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27F152-C295-4FC7-A6E7-E3377408B94F}"/>
              </a:ext>
            </a:extLst>
          </p:cNvPr>
          <p:cNvSpPr/>
          <p:nvPr/>
        </p:nvSpPr>
        <p:spPr>
          <a:xfrm rot="8381214">
            <a:off x="3195293" y="2148464"/>
            <a:ext cx="649850" cy="61193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EFF45-7652-4280-8C1E-D6D0E64D1DF6}"/>
              </a:ext>
            </a:extLst>
          </p:cNvPr>
          <p:cNvSpPr txBox="1"/>
          <p:nvPr/>
        </p:nvSpPr>
        <p:spPr>
          <a:xfrm>
            <a:off x="1690785" y="1752032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12890-F3D5-4929-9169-07E6EB7B85AB}"/>
              </a:ext>
            </a:extLst>
          </p:cNvPr>
          <p:cNvSpPr txBox="1"/>
          <p:nvPr/>
        </p:nvSpPr>
        <p:spPr>
          <a:xfrm>
            <a:off x="1587640" y="713433"/>
            <a:ext cx="79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Electromagnetic </a:t>
            </a:r>
            <a:r>
              <a:rPr lang="en-US" dirty="0" err="1"/>
              <a:t>Bacteriacide</a:t>
            </a:r>
            <a:r>
              <a:rPr lang="en-US" dirty="0"/>
              <a:t> for </a:t>
            </a:r>
            <a:r>
              <a:rPr lang="en-US" dirty="0" err="1"/>
              <a:t>Huanglongbing</a:t>
            </a:r>
            <a:r>
              <a:rPr lang="en-US" dirty="0"/>
              <a:t>  (EMB for HLB)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37B695-25F5-4292-BEC3-3B282017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158439">
            <a:off x="3237775" y="2121029"/>
            <a:ext cx="530871" cy="493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6B0148-2B77-4637-8A8A-6A9BCA4796E6}"/>
              </a:ext>
            </a:extLst>
          </p:cNvPr>
          <p:cNvCxnSpPr/>
          <p:nvPr/>
        </p:nvCxnSpPr>
        <p:spPr>
          <a:xfrm flipH="1">
            <a:off x="2391506" y="2180490"/>
            <a:ext cx="874206" cy="320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E6759-F073-41DF-8ADB-0B277A5792DA}"/>
              </a:ext>
            </a:extLst>
          </p:cNvPr>
          <p:cNvCxnSpPr>
            <a:cxnSpLocks/>
          </p:cNvCxnSpPr>
          <p:nvPr/>
        </p:nvCxnSpPr>
        <p:spPr>
          <a:xfrm>
            <a:off x="3757758" y="2213832"/>
            <a:ext cx="802516" cy="320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07033C-AD7E-46BC-916F-BEF2CD115E86}"/>
              </a:ext>
            </a:extLst>
          </p:cNvPr>
          <p:cNvCxnSpPr/>
          <p:nvPr/>
        </p:nvCxnSpPr>
        <p:spPr>
          <a:xfrm>
            <a:off x="3356149" y="2005843"/>
            <a:ext cx="130655" cy="207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EA6E63-32B5-4022-A286-908B48BDBC95}"/>
              </a:ext>
            </a:extLst>
          </p:cNvPr>
          <p:cNvCxnSpPr>
            <a:cxnSpLocks/>
          </p:cNvCxnSpPr>
          <p:nvPr/>
        </p:nvCxnSpPr>
        <p:spPr>
          <a:xfrm flipH="1">
            <a:off x="3553437" y="1987886"/>
            <a:ext cx="117047" cy="192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FA984D-E51C-48E3-9C7D-8B9C7D380E11}"/>
              </a:ext>
            </a:extLst>
          </p:cNvPr>
          <p:cNvSpPr txBox="1"/>
          <p:nvPr/>
        </p:nvSpPr>
        <p:spPr>
          <a:xfrm>
            <a:off x="1672310" y="2278564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 Wave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BE9D40F-1DE0-4FF4-AEF2-77232B325893}"/>
              </a:ext>
            </a:extLst>
          </p:cNvPr>
          <p:cNvSpPr/>
          <p:nvPr/>
        </p:nvSpPr>
        <p:spPr>
          <a:xfrm rot="8381214">
            <a:off x="3281078" y="2221774"/>
            <a:ext cx="388544" cy="422536"/>
          </a:xfrm>
          <a:prstGeom prst="arc">
            <a:avLst>
              <a:gd name="adj1" fmla="val 15524265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12EF762-AA9D-4362-95DA-0B3531A3539A}"/>
              </a:ext>
            </a:extLst>
          </p:cNvPr>
          <p:cNvSpPr/>
          <p:nvPr/>
        </p:nvSpPr>
        <p:spPr>
          <a:xfrm rot="8381214">
            <a:off x="3344538" y="2214901"/>
            <a:ext cx="315707" cy="28199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9C641-CCD7-450B-A4C3-5383F6A661AD}"/>
              </a:ext>
            </a:extLst>
          </p:cNvPr>
          <p:cNvSpPr txBox="1"/>
          <p:nvPr/>
        </p:nvSpPr>
        <p:spPr>
          <a:xfrm>
            <a:off x="1759897" y="3863909"/>
            <a:ext cx="92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</a:t>
            </a:r>
          </a:p>
          <a:p>
            <a:r>
              <a:rPr lang="en-US" dirty="0"/>
              <a:t>Trees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C8086B-595E-4867-8C7C-2BF2A51E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658" y="1463151"/>
            <a:ext cx="1333500" cy="885825"/>
          </a:xfrm>
          <a:prstGeom prst="rect">
            <a:avLst/>
          </a:prstGeom>
        </p:spPr>
      </p:pic>
      <p:sp>
        <p:nvSpPr>
          <p:cNvPr id="44" name="Arc 43">
            <a:extLst>
              <a:ext uri="{FF2B5EF4-FFF2-40B4-BE49-F238E27FC236}">
                <a16:creationId xmlns:a16="http://schemas.microsoft.com/office/drawing/2014/main" id="{BAB5C393-B7C0-48A1-97EE-A6415D40326D}"/>
              </a:ext>
            </a:extLst>
          </p:cNvPr>
          <p:cNvSpPr/>
          <p:nvPr/>
        </p:nvSpPr>
        <p:spPr>
          <a:xfrm rot="8381214">
            <a:off x="5627753" y="2146485"/>
            <a:ext cx="649850" cy="61193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B219D7B-C8EB-43AE-8DB0-70BD9A9E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158439">
            <a:off x="5670235" y="2119050"/>
            <a:ext cx="530871" cy="49319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6E9186-236C-47A6-9199-3DC3F50F07A0}"/>
              </a:ext>
            </a:extLst>
          </p:cNvPr>
          <p:cNvCxnSpPr/>
          <p:nvPr/>
        </p:nvCxnSpPr>
        <p:spPr>
          <a:xfrm>
            <a:off x="5788609" y="2003864"/>
            <a:ext cx="130655" cy="207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6F57A-2214-4CE1-BD72-7FA08E5685B6}"/>
              </a:ext>
            </a:extLst>
          </p:cNvPr>
          <p:cNvCxnSpPr>
            <a:cxnSpLocks/>
          </p:cNvCxnSpPr>
          <p:nvPr/>
        </p:nvCxnSpPr>
        <p:spPr>
          <a:xfrm flipH="1">
            <a:off x="5985897" y="1985907"/>
            <a:ext cx="117047" cy="192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DE85C8D2-E204-4A00-8ECA-915CF4F16846}"/>
              </a:ext>
            </a:extLst>
          </p:cNvPr>
          <p:cNvSpPr/>
          <p:nvPr/>
        </p:nvSpPr>
        <p:spPr>
          <a:xfrm rot="8381214">
            <a:off x="5713538" y="2219795"/>
            <a:ext cx="388544" cy="422536"/>
          </a:xfrm>
          <a:prstGeom prst="arc">
            <a:avLst>
              <a:gd name="adj1" fmla="val 15524265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63C27AC-C77A-4368-919E-5D58C15893FD}"/>
              </a:ext>
            </a:extLst>
          </p:cNvPr>
          <p:cNvSpPr/>
          <p:nvPr/>
        </p:nvSpPr>
        <p:spPr>
          <a:xfrm rot="8381214">
            <a:off x="5776998" y="2212922"/>
            <a:ext cx="315707" cy="28199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EE601F-D45F-4929-B148-F393A2E168AF}"/>
              </a:ext>
            </a:extLst>
          </p:cNvPr>
          <p:cNvCxnSpPr/>
          <p:nvPr/>
        </p:nvCxnSpPr>
        <p:spPr>
          <a:xfrm flipH="1">
            <a:off x="4823967" y="2190389"/>
            <a:ext cx="874206" cy="320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2A3DE4-4222-4FD7-B475-0D5DD618DF88}"/>
              </a:ext>
            </a:extLst>
          </p:cNvPr>
          <p:cNvCxnSpPr>
            <a:cxnSpLocks/>
          </p:cNvCxnSpPr>
          <p:nvPr/>
        </p:nvCxnSpPr>
        <p:spPr>
          <a:xfrm>
            <a:off x="6190219" y="2223731"/>
            <a:ext cx="802516" cy="320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596C83-6CE8-488F-95CB-B68001BC529F}"/>
              </a:ext>
            </a:extLst>
          </p:cNvPr>
          <p:cNvSpPr/>
          <p:nvPr/>
        </p:nvSpPr>
        <p:spPr>
          <a:xfrm>
            <a:off x="4325884" y="1928493"/>
            <a:ext cx="615083" cy="27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44499-F143-4445-8832-2E93F54D35F7}"/>
              </a:ext>
            </a:extLst>
          </p:cNvPr>
          <p:cNvCxnSpPr/>
          <p:nvPr/>
        </p:nvCxnSpPr>
        <p:spPr>
          <a:xfrm flipV="1">
            <a:off x="2206430" y="5581405"/>
            <a:ext cx="7198827" cy="1178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2D8E6A-A9D9-42FB-B0E6-E5FCA7EC1174}"/>
              </a:ext>
            </a:extLst>
          </p:cNvPr>
          <p:cNvSpPr txBox="1"/>
          <p:nvPr/>
        </p:nvSpPr>
        <p:spPr>
          <a:xfrm>
            <a:off x="1841520" y="566790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62CB23-E426-4847-95FC-70294AE98A27}"/>
              </a:ext>
            </a:extLst>
          </p:cNvPr>
          <p:cNvSpPr txBox="1"/>
          <p:nvPr/>
        </p:nvSpPr>
        <p:spPr>
          <a:xfrm>
            <a:off x="10070275" y="45126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27, 2018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CCD782E-2B21-4915-BE68-3AAB4780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91" y="3109023"/>
            <a:ext cx="1826834" cy="24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846A2C-F276-D441-9618-7F652FD074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723934" y="2467725"/>
            <a:ext cx="0" cy="19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364076-3F1A-4C6C-875E-0D86A38306D1}"/>
              </a:ext>
            </a:extLst>
          </p:cNvPr>
          <p:cNvSpPr/>
          <p:nvPr/>
        </p:nvSpPr>
        <p:spPr>
          <a:xfrm>
            <a:off x="3677412" y="5293197"/>
            <a:ext cx="653143" cy="570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12890-F3D5-4929-9169-07E6EB7B85AB}"/>
              </a:ext>
            </a:extLst>
          </p:cNvPr>
          <p:cNvSpPr txBox="1"/>
          <p:nvPr/>
        </p:nvSpPr>
        <p:spPr>
          <a:xfrm>
            <a:off x="1587640" y="713433"/>
            <a:ext cx="79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Electromagnetic </a:t>
            </a:r>
            <a:r>
              <a:rPr lang="en-US" dirty="0" err="1"/>
              <a:t>Bacteriacide</a:t>
            </a:r>
            <a:r>
              <a:rPr lang="en-US" dirty="0"/>
              <a:t> for </a:t>
            </a:r>
            <a:r>
              <a:rPr lang="en-US" dirty="0" err="1"/>
              <a:t>Huanglongbing</a:t>
            </a:r>
            <a:r>
              <a:rPr lang="en-US" dirty="0"/>
              <a:t>  (EMB for HLB)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9C641-CCD7-450B-A4C3-5383F6A661AD}"/>
              </a:ext>
            </a:extLst>
          </p:cNvPr>
          <p:cNvSpPr txBox="1"/>
          <p:nvPr/>
        </p:nvSpPr>
        <p:spPr>
          <a:xfrm>
            <a:off x="1464303" y="4605278"/>
            <a:ext cx="92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</a:t>
            </a:r>
          </a:p>
          <a:p>
            <a:r>
              <a:rPr lang="en-US" dirty="0"/>
              <a:t>Trees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44499-F143-4445-8832-2E93F54D35F7}"/>
              </a:ext>
            </a:extLst>
          </p:cNvPr>
          <p:cNvCxnSpPr>
            <a:cxnSpLocks/>
          </p:cNvCxnSpPr>
          <p:nvPr/>
        </p:nvCxnSpPr>
        <p:spPr>
          <a:xfrm>
            <a:off x="1587640" y="5667902"/>
            <a:ext cx="8855771" cy="171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2D8E6A-A9D9-42FB-B0E6-E5FCA7EC1174}"/>
              </a:ext>
            </a:extLst>
          </p:cNvPr>
          <p:cNvSpPr txBox="1"/>
          <p:nvPr/>
        </p:nvSpPr>
        <p:spPr>
          <a:xfrm>
            <a:off x="1841520" y="566790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62CB23-E426-4847-95FC-70294AE98A27}"/>
              </a:ext>
            </a:extLst>
          </p:cNvPr>
          <p:cNvSpPr txBox="1"/>
          <p:nvPr/>
        </p:nvSpPr>
        <p:spPr>
          <a:xfrm>
            <a:off x="10070275" y="45126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27, 2018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8B87F6-0C1A-7A4E-84D5-14D3BDDB8364}"/>
              </a:ext>
            </a:extLst>
          </p:cNvPr>
          <p:cNvGrpSpPr/>
          <p:nvPr/>
        </p:nvGrpSpPr>
        <p:grpSpPr>
          <a:xfrm>
            <a:off x="2364074" y="4462538"/>
            <a:ext cx="7729451" cy="1136975"/>
            <a:chOff x="2321583" y="4487678"/>
            <a:chExt cx="7729451" cy="1136975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554E1F0-4796-446C-9EDE-66C310699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583" y="4487678"/>
              <a:ext cx="854228" cy="11369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378E2C-A384-0C4F-983E-415A9C66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986" y="4487678"/>
              <a:ext cx="854228" cy="113697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1DA055A-9BB0-FB46-B4B9-AD0BF035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89" y="4487678"/>
              <a:ext cx="854228" cy="113697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E9CE188-938E-C749-90FA-D023CC1F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9792" y="4487678"/>
              <a:ext cx="854228" cy="11369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AC807AC-7ED1-5C47-82C7-F24A05B31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9195" y="4487678"/>
              <a:ext cx="854228" cy="11369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E201FE7-3553-AB41-BDC5-36F8FD32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8598" y="4487678"/>
              <a:ext cx="854228" cy="11369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E20FDF-2483-1041-B890-8D914D128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8001" y="4487678"/>
              <a:ext cx="854228" cy="11369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A70EDDF-C8C5-2541-8729-C5E2EDA36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7404" y="4487678"/>
              <a:ext cx="854228" cy="113697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5595338-1C61-F44D-A7DF-8C975436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806" y="4487678"/>
              <a:ext cx="854228" cy="113697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4FF499-B0BE-D743-A4B1-DC3DE61CA7C2}"/>
              </a:ext>
            </a:extLst>
          </p:cNvPr>
          <p:cNvGrpSpPr/>
          <p:nvPr/>
        </p:nvGrpSpPr>
        <p:grpSpPr>
          <a:xfrm>
            <a:off x="3086381" y="3325563"/>
            <a:ext cx="7729451" cy="1136975"/>
            <a:chOff x="2321583" y="4487678"/>
            <a:chExt cx="7729451" cy="113697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90852A8-1C78-384E-B7F6-410428D66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583" y="4487678"/>
              <a:ext cx="854228" cy="113697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6FC5C84-99B2-D443-B6DD-905F518ED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986" y="4487678"/>
              <a:ext cx="854228" cy="11369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FBDD6F4-E967-8045-9503-057F316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89" y="4487678"/>
              <a:ext cx="854228" cy="113697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C199AAD-8B29-C54A-BB72-DF7FE61B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9792" y="4487678"/>
              <a:ext cx="854228" cy="113697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D76CAC9-894E-FC46-B0EA-0965BD6E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9195" y="4487678"/>
              <a:ext cx="854228" cy="113697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7710A7F-4F89-264B-BBF0-D27179B5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8598" y="4487678"/>
              <a:ext cx="854228" cy="11369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BA11886-C62E-5C40-9279-C16B25C9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8001" y="4487678"/>
              <a:ext cx="854228" cy="11369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34A8017-76AC-1C43-8B8A-25295D185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7404" y="4487678"/>
              <a:ext cx="854228" cy="11369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558436E-3A94-C84A-ACDE-375BC225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806" y="4487678"/>
              <a:ext cx="854228" cy="1136975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044BC4-00A4-D54B-9BF9-B47C44C1E85E}"/>
              </a:ext>
            </a:extLst>
          </p:cNvPr>
          <p:cNvGrpSpPr/>
          <p:nvPr/>
        </p:nvGrpSpPr>
        <p:grpSpPr>
          <a:xfrm>
            <a:off x="4003983" y="2120199"/>
            <a:ext cx="7729451" cy="1136975"/>
            <a:chOff x="2321583" y="4487678"/>
            <a:chExt cx="7729451" cy="113697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DE80042-D594-B042-A8D6-468596186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583" y="4487678"/>
              <a:ext cx="854228" cy="11369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32CE750-7666-EB47-AC72-13C263382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986" y="4487678"/>
              <a:ext cx="854228" cy="11369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744E826-A462-494B-BB12-7C843B41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89" y="4487678"/>
              <a:ext cx="854228" cy="113697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C36D638-BBEC-114D-856A-BC4A7D25E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9792" y="4487678"/>
              <a:ext cx="854228" cy="11369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2BD7BD0-9A8F-B247-834B-7E00F6D5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9195" y="4487678"/>
              <a:ext cx="854228" cy="113697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647CF91-5355-704F-83DA-EE9C3BC4F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8598" y="4487678"/>
              <a:ext cx="854228" cy="11369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8384087-1956-C94B-982C-130306E4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8001" y="4487678"/>
              <a:ext cx="854228" cy="11369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56E78DC-1A5F-C34C-A859-3352CD7D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7404" y="4487678"/>
              <a:ext cx="854228" cy="113697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0F68A7D-FF55-484D-9B53-0B24E83F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806" y="4487678"/>
              <a:ext cx="854228" cy="1136975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B28600-A32A-1D48-B24C-0D7A409719F5}"/>
              </a:ext>
            </a:extLst>
          </p:cNvPr>
          <p:cNvCxnSpPr>
            <a:cxnSpLocks/>
          </p:cNvCxnSpPr>
          <p:nvPr/>
        </p:nvCxnSpPr>
        <p:spPr>
          <a:xfrm>
            <a:off x="1509825" y="2242720"/>
            <a:ext cx="0" cy="143660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FB7DF-4C9A-5946-8AA1-ADE1C9C03807}"/>
              </a:ext>
            </a:extLst>
          </p:cNvPr>
          <p:cNvCxnSpPr/>
          <p:nvPr/>
        </p:nvCxnSpPr>
        <p:spPr>
          <a:xfrm flipV="1">
            <a:off x="1509825" y="1821615"/>
            <a:ext cx="0" cy="4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E13DE73A-91AB-134D-837F-F87AECE7CD57}"/>
              </a:ext>
            </a:extLst>
          </p:cNvPr>
          <p:cNvSpPr/>
          <p:nvPr/>
        </p:nvSpPr>
        <p:spPr>
          <a:xfrm>
            <a:off x="1052625" y="1619184"/>
            <a:ext cx="914400" cy="914400"/>
          </a:xfrm>
          <a:prstGeom prst="arc">
            <a:avLst>
              <a:gd name="adj1" fmla="val 9468583"/>
              <a:gd name="adj2" fmla="val 147935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ECB64904-194B-984F-94C8-2A5EDBC8C37D}"/>
              </a:ext>
            </a:extLst>
          </p:cNvPr>
          <p:cNvSpPr/>
          <p:nvPr/>
        </p:nvSpPr>
        <p:spPr>
          <a:xfrm>
            <a:off x="948164" y="1493707"/>
            <a:ext cx="1123322" cy="1123322"/>
          </a:xfrm>
          <a:prstGeom prst="arc">
            <a:avLst>
              <a:gd name="adj1" fmla="val 9468583"/>
              <a:gd name="adj2" fmla="val 147935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CB4F02-F753-764E-95A5-3F021D1622C4}"/>
              </a:ext>
            </a:extLst>
          </p:cNvPr>
          <p:cNvSpPr/>
          <p:nvPr/>
        </p:nvSpPr>
        <p:spPr>
          <a:xfrm>
            <a:off x="1135710" y="1748147"/>
            <a:ext cx="748231" cy="748231"/>
          </a:xfrm>
          <a:prstGeom prst="arc">
            <a:avLst>
              <a:gd name="adj1" fmla="val 9468583"/>
              <a:gd name="adj2" fmla="val 147935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5B3655F9-5F7E-F540-9C72-8DC2D316E724}"/>
              </a:ext>
            </a:extLst>
          </p:cNvPr>
          <p:cNvSpPr/>
          <p:nvPr/>
        </p:nvSpPr>
        <p:spPr>
          <a:xfrm>
            <a:off x="1657212" y="2352687"/>
            <a:ext cx="133444" cy="1150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98B5AE-A21B-2F4A-AFD2-E10EEFCCB2C7}"/>
              </a:ext>
            </a:extLst>
          </p:cNvPr>
          <p:cNvSpPr/>
          <p:nvPr/>
        </p:nvSpPr>
        <p:spPr>
          <a:xfrm>
            <a:off x="1663609" y="2588318"/>
            <a:ext cx="12065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B16A66-BF21-844D-B6DA-CD6DCB9A8E71}"/>
              </a:ext>
            </a:extLst>
          </p:cNvPr>
          <p:cNvSpPr txBox="1"/>
          <p:nvPr/>
        </p:nvSpPr>
        <p:spPr>
          <a:xfrm>
            <a:off x="1593129" y="25357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~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66E2125-1294-834A-80F7-DADEE5D7228E}"/>
              </a:ext>
            </a:extLst>
          </p:cNvPr>
          <p:cNvCxnSpPr>
            <a:stCxn id="25" idx="0"/>
            <a:endCxn id="25" idx="0"/>
          </p:cNvCxnSpPr>
          <p:nvPr/>
        </p:nvCxnSpPr>
        <p:spPr>
          <a:xfrm>
            <a:off x="1723934" y="25357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16E1DE-4EB7-964C-BD24-AEBD3FA26ED4}"/>
              </a:ext>
            </a:extLst>
          </p:cNvPr>
          <p:cNvCxnSpPr>
            <a:cxnSpLocks/>
          </p:cNvCxnSpPr>
          <p:nvPr/>
        </p:nvCxnSpPr>
        <p:spPr>
          <a:xfrm>
            <a:off x="1017072" y="2590906"/>
            <a:ext cx="3651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486B3535-F797-5041-8CF8-A5940485430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1563190" y="2191943"/>
            <a:ext cx="109967" cy="211522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9F3A14-1B90-FC46-8174-2F7A99BE4B61}"/>
              </a:ext>
            </a:extLst>
          </p:cNvPr>
          <p:cNvCxnSpPr>
            <a:cxnSpLocks/>
          </p:cNvCxnSpPr>
          <p:nvPr/>
        </p:nvCxnSpPr>
        <p:spPr>
          <a:xfrm>
            <a:off x="1183013" y="2584556"/>
            <a:ext cx="296131" cy="27428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>
            <a:extLst>
              <a:ext uri="{FF2B5EF4-FFF2-40B4-BE49-F238E27FC236}">
                <a16:creationId xmlns:a16="http://schemas.microsoft.com/office/drawing/2014/main" id="{18A64DB6-AA26-C943-9D0C-9E8DA1176871}"/>
              </a:ext>
            </a:extLst>
          </p:cNvPr>
          <p:cNvSpPr/>
          <p:nvPr/>
        </p:nvSpPr>
        <p:spPr>
          <a:xfrm>
            <a:off x="1394386" y="2366380"/>
            <a:ext cx="295275" cy="229796"/>
          </a:xfrm>
          <a:custGeom>
            <a:avLst/>
            <a:gdLst>
              <a:gd name="connsiteX0" fmla="*/ 0 w 295275"/>
              <a:gd name="connsiteY0" fmla="*/ 229444 h 229796"/>
              <a:gd name="connsiteX1" fmla="*/ 177800 w 295275"/>
              <a:gd name="connsiteY1" fmla="*/ 194519 h 229796"/>
              <a:gd name="connsiteX2" fmla="*/ 241300 w 295275"/>
              <a:gd name="connsiteY2" fmla="*/ 7194 h 229796"/>
              <a:gd name="connsiteX3" fmla="*/ 295275 w 295275"/>
              <a:gd name="connsiteY3" fmla="*/ 35769 h 229796"/>
              <a:gd name="connsiteX4" fmla="*/ 295275 w 295275"/>
              <a:gd name="connsiteY4" fmla="*/ 35769 h 2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229796">
                <a:moveTo>
                  <a:pt x="0" y="229444"/>
                </a:moveTo>
                <a:cubicBezTo>
                  <a:pt x="68791" y="230502"/>
                  <a:pt x="137583" y="231561"/>
                  <a:pt x="177800" y="194519"/>
                </a:cubicBezTo>
                <a:cubicBezTo>
                  <a:pt x="218017" y="157477"/>
                  <a:pt x="221721" y="33652"/>
                  <a:pt x="241300" y="7194"/>
                </a:cubicBezTo>
                <a:cubicBezTo>
                  <a:pt x="260879" y="-19264"/>
                  <a:pt x="295275" y="35769"/>
                  <a:pt x="295275" y="35769"/>
                </a:cubicBezTo>
                <a:lnTo>
                  <a:pt x="295275" y="357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2FECDD-AD88-A842-9D65-8129F57A8B0A}"/>
              </a:ext>
            </a:extLst>
          </p:cNvPr>
          <p:cNvSpPr txBox="1"/>
          <p:nvPr/>
        </p:nvSpPr>
        <p:spPr>
          <a:xfrm>
            <a:off x="478135" y="226139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Solar</a:t>
            </a:r>
          </a:p>
          <a:p>
            <a:r>
              <a:rPr lang="en-US" dirty="0"/>
              <a:t>Power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7E6FA-6042-1647-BA3B-D751ED270983}"/>
              </a:ext>
            </a:extLst>
          </p:cNvPr>
          <p:cNvSpPr txBox="1"/>
          <p:nvPr/>
        </p:nvSpPr>
        <p:spPr>
          <a:xfrm>
            <a:off x="1547241" y="2708968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 Elect.</a:t>
            </a:r>
          </a:p>
          <a:p>
            <a:r>
              <a:rPr lang="en-US" dirty="0"/>
              <a:t>Mod.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8C4151-0EE0-B845-BDBE-C6DBC52B99B0}"/>
              </a:ext>
            </a:extLst>
          </p:cNvPr>
          <p:cNvSpPr txBox="1"/>
          <p:nvPr/>
        </p:nvSpPr>
        <p:spPr>
          <a:xfrm>
            <a:off x="1992409" y="1626126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Omni</a:t>
            </a:r>
          </a:p>
          <a:p>
            <a:r>
              <a:rPr lang="en-US" dirty="0"/>
              <a:t>Ant. 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0D9C42-A9E4-9245-88E7-952C8CA39A1C}"/>
              </a:ext>
            </a:extLst>
          </p:cNvPr>
          <p:cNvCxnSpPr>
            <a:cxnSpLocks/>
          </p:cNvCxnSpPr>
          <p:nvPr/>
        </p:nvCxnSpPr>
        <p:spPr>
          <a:xfrm>
            <a:off x="4800012" y="3729789"/>
            <a:ext cx="0" cy="7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81EF65-A452-E142-A487-33AEC3673D8A}"/>
              </a:ext>
            </a:extLst>
          </p:cNvPr>
          <p:cNvCxnSpPr>
            <a:cxnSpLocks/>
          </p:cNvCxnSpPr>
          <p:nvPr/>
        </p:nvCxnSpPr>
        <p:spPr>
          <a:xfrm>
            <a:off x="6725064" y="4403557"/>
            <a:ext cx="0" cy="7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802311-542D-B743-8D2A-97197F59EC18}"/>
              </a:ext>
            </a:extLst>
          </p:cNvPr>
          <p:cNvCxnSpPr>
            <a:cxnSpLocks/>
          </p:cNvCxnSpPr>
          <p:nvPr/>
        </p:nvCxnSpPr>
        <p:spPr>
          <a:xfrm>
            <a:off x="7422895" y="2646946"/>
            <a:ext cx="0" cy="7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A0EAEF0-E944-124A-837F-63A00277823A}"/>
              </a:ext>
            </a:extLst>
          </p:cNvPr>
          <p:cNvCxnSpPr>
            <a:cxnSpLocks/>
          </p:cNvCxnSpPr>
          <p:nvPr/>
        </p:nvCxnSpPr>
        <p:spPr>
          <a:xfrm>
            <a:off x="10009684" y="2719136"/>
            <a:ext cx="0" cy="7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5BF4EF-5115-AF44-BA0B-341BB9C3EC46}"/>
              </a:ext>
            </a:extLst>
          </p:cNvPr>
          <p:cNvCxnSpPr>
            <a:cxnSpLocks/>
          </p:cNvCxnSpPr>
          <p:nvPr/>
        </p:nvCxnSpPr>
        <p:spPr>
          <a:xfrm>
            <a:off x="2496688" y="2262094"/>
            <a:ext cx="2192865" cy="1594174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2C2A3E-146E-7F4D-B43D-C3D6627DD6C3}"/>
              </a:ext>
            </a:extLst>
          </p:cNvPr>
          <p:cNvCxnSpPr>
            <a:cxnSpLocks/>
          </p:cNvCxnSpPr>
          <p:nvPr/>
        </p:nvCxnSpPr>
        <p:spPr>
          <a:xfrm>
            <a:off x="2535539" y="2261390"/>
            <a:ext cx="4740802" cy="797791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20D7BD-DE37-D54B-B9A7-4830E79ACDD2}"/>
              </a:ext>
            </a:extLst>
          </p:cNvPr>
          <p:cNvCxnSpPr>
            <a:cxnSpLocks/>
          </p:cNvCxnSpPr>
          <p:nvPr/>
        </p:nvCxnSpPr>
        <p:spPr>
          <a:xfrm>
            <a:off x="2602318" y="2331438"/>
            <a:ext cx="4053596" cy="2101855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D6B2488-6807-7D40-8930-51F39C1814A9}"/>
              </a:ext>
            </a:extLst>
          </p:cNvPr>
          <p:cNvSpPr txBox="1"/>
          <p:nvPr/>
        </p:nvSpPr>
        <p:spPr>
          <a:xfrm>
            <a:off x="2884706" y="1617676"/>
            <a:ext cx="522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Mobile, solar-powered strategically located radiators. </a:t>
            </a:r>
          </a:p>
        </p:txBody>
      </p:sp>
    </p:spTree>
    <p:extLst>
      <p:ext uri="{BB962C8B-B14F-4D97-AF65-F5344CB8AC3E}">
        <p14:creationId xmlns:p14="http://schemas.microsoft.com/office/powerpoint/2010/main" val="59482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71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Title: Electromagnetic Bateriacide for Huanglongbing (EMB for HLB)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YK Yoon</dc:creator>
  <cp:lastModifiedBy>Microsoft Office User</cp:lastModifiedBy>
  <cp:revision>16</cp:revision>
  <dcterms:created xsi:type="dcterms:W3CDTF">2018-04-13T17:49:45Z</dcterms:created>
  <dcterms:modified xsi:type="dcterms:W3CDTF">2018-04-26T16:54:11Z</dcterms:modified>
</cp:coreProperties>
</file>