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717D"/>
    <a:srgbClr val="4292A2"/>
    <a:srgbClr val="45789F"/>
    <a:srgbClr val="156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FEDDA2-114A-477E-8750-6520CE1EA3FC}" v="8" dt="2025-09-09T07:08:40.1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66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aquín Romero Roldán" userId="ff79b2478e935eed" providerId="LiveId" clId="{5757BBF9-E383-470D-9825-BC198D2BA7C0}"/>
    <pc:docChg chg="custSel modSld">
      <pc:chgData name="Joaquín Romero Roldán" userId="ff79b2478e935eed" providerId="LiveId" clId="{5757BBF9-E383-470D-9825-BC198D2BA7C0}" dt="2025-09-09T07:08:40.169" v="8"/>
      <pc:docMkLst>
        <pc:docMk/>
      </pc:docMkLst>
      <pc:sldChg chg="modSp mod">
        <pc:chgData name="Joaquín Romero Roldán" userId="ff79b2478e935eed" providerId="LiveId" clId="{5757BBF9-E383-470D-9825-BC198D2BA7C0}" dt="2025-09-09T06:57:25.682" v="2" actId="207"/>
        <pc:sldMkLst>
          <pc:docMk/>
          <pc:sldMk cId="194436222" sldId="256"/>
        </pc:sldMkLst>
        <pc:spChg chg="mod">
          <ac:chgData name="Joaquín Romero Roldán" userId="ff79b2478e935eed" providerId="LiveId" clId="{5757BBF9-E383-470D-9825-BC198D2BA7C0}" dt="2025-09-09T06:57:25.682" v="2" actId="207"/>
          <ac:spMkLst>
            <pc:docMk/>
            <pc:sldMk cId="194436222" sldId="256"/>
            <ac:spMk id="8" creationId="{BAE8E732-7B63-85BC-3C1A-AAEF3C6FD3FF}"/>
          </ac:spMkLst>
        </pc:spChg>
      </pc:sldChg>
      <pc:sldChg chg="delSp mod setBg">
        <pc:chgData name="Joaquín Romero Roldán" userId="ff79b2478e935eed" providerId="LiveId" clId="{5757BBF9-E383-470D-9825-BC198D2BA7C0}" dt="2025-09-09T07:08:40.169" v="8"/>
        <pc:sldMkLst>
          <pc:docMk/>
          <pc:sldMk cId="2401448846" sldId="257"/>
        </pc:sldMkLst>
        <pc:picChg chg="del">
          <ac:chgData name="Joaquín Romero Roldán" userId="ff79b2478e935eed" providerId="LiveId" clId="{5757BBF9-E383-470D-9825-BC198D2BA7C0}" dt="2025-09-09T07:06:07" v="3" actId="478"/>
          <ac:picMkLst>
            <pc:docMk/>
            <pc:sldMk cId="2401448846" sldId="257"/>
            <ac:picMk id="4" creationId="{217F0E7E-E9CE-6D21-679F-1E048CE3266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D10881-3FFE-7C17-B586-EDF78AD71F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C734B26-B319-EAEB-6519-ED7FB07D98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1E582E5-DB1B-18BD-87D5-6D9E22A0A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F8E7C-3148-A846-A63A-F3D4C96EF0E4}" type="datetimeFigureOut">
              <a:rPr lang="es-ES" smtClean="0"/>
              <a:t>09/09/2025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B812DA4-CF6F-860F-A0C2-1A3E8343C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14AAB76-88FF-0FB7-CA8E-C887953E3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1815-C338-6E43-AEA3-EB185C70A0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2808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61CED1-8EF4-5075-CD2C-E360C9DAE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12D0CEA-D386-C2FA-C86C-761E2F69CB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CA9C71-EC69-1D02-06A1-E01E72B99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F8E7C-3148-A846-A63A-F3D4C96EF0E4}" type="datetimeFigureOut">
              <a:rPr lang="es-ES" smtClean="0"/>
              <a:t>09/09/2025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37C25A-18EF-C9BB-B99E-A71DD6515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446B68-6099-6FA8-66AE-5F41E7CF9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1815-C338-6E43-AEA3-EB185C70A0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387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946D970-5FE0-16D3-7B90-A10CB72BCB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57838F3-EC75-7309-6BDD-68DE5C9DDD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4185EFA-B5BF-B47C-463C-8386240F1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F8E7C-3148-A846-A63A-F3D4C96EF0E4}" type="datetimeFigureOut">
              <a:rPr lang="es-ES" smtClean="0"/>
              <a:t>09/09/2025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E397B16-4338-37F4-9402-30A573646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F5DB2C-80C3-982F-A42C-5259EE8AB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1815-C338-6E43-AEA3-EB185C70A0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6277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3D139E-46E4-ECDB-2C1E-5CB1E5FE3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7E8968-A20D-9528-68F7-9E60EECBE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3AE78C8-CB7D-8747-6A63-29C796DD4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F8E7C-3148-A846-A63A-F3D4C96EF0E4}" type="datetimeFigureOut">
              <a:rPr lang="es-ES" smtClean="0"/>
              <a:t>09/09/2025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752EDA-17F1-29D1-8ECC-70F018EC7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869BD5-9FCE-18E7-72FB-792AD3E06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1815-C338-6E43-AEA3-EB185C70A0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2362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2CB027-AF0E-8478-CD96-DC2F67B42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549E4CE-0AF8-A20B-8376-D76D62C1D3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7EA1C9A-C537-5D5A-5635-A4CB20447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F8E7C-3148-A846-A63A-F3D4C96EF0E4}" type="datetimeFigureOut">
              <a:rPr lang="es-ES" smtClean="0"/>
              <a:t>09/09/2025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6346C2-6DA3-91DB-B9E9-98FD79B0D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02FC301-D775-7434-4A67-32B43226C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1815-C338-6E43-AEA3-EB185C70A0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9337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FFFF38-23CD-9389-4C02-3E00E1ED3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904CCD-D137-5DA2-96D2-86FCBDB7A4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2CE9E6E-C941-E50A-25FF-B245EE823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90D456B-C665-537C-AFFA-FDEEB9FF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F8E7C-3148-A846-A63A-F3D4C96EF0E4}" type="datetimeFigureOut">
              <a:rPr lang="es-ES" smtClean="0"/>
              <a:t>09/09/2025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11AABC1-7755-97B1-74CA-EDCC6351A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A88E894-ABD7-268B-BA0E-5B6559949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1815-C338-6E43-AEA3-EB185C70A0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5445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3D1E1D-C069-71A2-72F3-58CEDD68C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C74C142-2E8D-8AD7-70C1-6D26D67861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BCA6DA5-3038-59F7-2011-2BAEC5796A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259501E-A8E1-5AB4-DB66-B28ACABC9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C48F9AE-84C5-5A13-4713-033AC8264C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8606F16-F519-089E-04F5-5768676A5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F8E7C-3148-A846-A63A-F3D4C96EF0E4}" type="datetimeFigureOut">
              <a:rPr lang="es-ES" smtClean="0"/>
              <a:t>09/09/2025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4D0770F-92D8-5184-7603-FE57BB250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0B446C5-E013-8D21-F44D-3111D10AE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1815-C338-6E43-AEA3-EB185C70A0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6915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1D1331-EC69-2F2A-EBC1-674654FFB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E217683-DB05-4080-0B16-D8D68A463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F8E7C-3148-A846-A63A-F3D4C96EF0E4}" type="datetimeFigureOut">
              <a:rPr lang="es-ES" smtClean="0"/>
              <a:t>09/09/2025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1043762-620F-9969-108A-D6C02D9EB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783726A-79CE-8134-EC8F-DC187729A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1815-C338-6E43-AEA3-EB185C70A0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2009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CD02113-0B9D-2E73-6A04-358A2269D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F8E7C-3148-A846-A63A-F3D4C96EF0E4}" type="datetimeFigureOut">
              <a:rPr lang="es-ES" smtClean="0"/>
              <a:t>09/09/2025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6F3E76D-D7AA-A3AC-AFD4-FF89C5B60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75AC166-5E47-97D9-1186-22C59F6CC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1815-C338-6E43-AEA3-EB185C70A0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5499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B4AB0E-A61F-BB4B-B7CA-39B9A12A1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97D5DF-7CF2-7444-BEFE-4A342FB3D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19743AC-BB50-34E1-2C77-F1FAC5D58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2C582B3-07F6-8E6C-6EB1-6C9D475E1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F8E7C-3148-A846-A63A-F3D4C96EF0E4}" type="datetimeFigureOut">
              <a:rPr lang="es-ES" smtClean="0"/>
              <a:t>09/09/2025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A0DB0B5-E094-8605-0853-7F25701EB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85E1465-CBCF-8D81-723C-04676636C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1815-C338-6E43-AEA3-EB185C70A0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5936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773FA5-EADA-6CE6-2E28-3AB316ACD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83CD968-CAC0-7238-8874-2A5228B8FC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D74EDCC-E6D4-ABA6-3AE3-13A36DAA3A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F124BE6-BC2E-B77A-99E3-65D368244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F8E7C-3148-A846-A63A-F3D4C96EF0E4}" type="datetimeFigureOut">
              <a:rPr lang="es-ES" smtClean="0"/>
              <a:t>09/09/2025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9F452F1-68AF-91CB-40E5-F900FCF0B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0C3E281-4680-23BF-609D-B3CEA70DB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1815-C338-6E43-AEA3-EB185C70A0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0191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593D659-31AD-9EFC-9780-99B7B6856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7883A23-4D68-ACB4-7457-B422C3F067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BDCB058-8F20-72DD-8CD6-C6A4C6ACE2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6F8E7C-3148-A846-A63A-F3D4C96EF0E4}" type="datetimeFigureOut">
              <a:rPr lang="es-ES" smtClean="0"/>
              <a:t>09/09/2025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D29EAF3-EA46-242A-B4AA-D82725C5AE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B2918A3-699D-F3B2-2F6C-427F2F0B48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391815-C338-6E43-AEA3-EB185C70A0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353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217F0E7E-E9CE-6D21-679F-1E048CE326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8162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EC5386F-F2CE-C8D1-2E10-00BD14149A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2929" y="1453890"/>
            <a:ext cx="5746142" cy="5404110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BAE8E732-7B63-85BC-3C1A-AAEF3C6FD3FF}"/>
              </a:ext>
            </a:extLst>
          </p:cNvPr>
          <p:cNvSpPr/>
          <p:nvPr/>
        </p:nvSpPr>
        <p:spPr>
          <a:xfrm>
            <a:off x="-7934" y="1180"/>
            <a:ext cx="12192000" cy="6856820"/>
          </a:xfrm>
          <a:prstGeom prst="rect">
            <a:avLst/>
          </a:prstGeom>
          <a:solidFill>
            <a:srgbClr val="156082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436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14488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Joaquín Romero Roldán</dc:creator>
  <cp:lastModifiedBy>Joaquín Romero Roldán</cp:lastModifiedBy>
  <cp:revision>1</cp:revision>
  <dcterms:created xsi:type="dcterms:W3CDTF">2025-09-09T06:29:53Z</dcterms:created>
  <dcterms:modified xsi:type="dcterms:W3CDTF">2025-09-09T07:08:47Z</dcterms:modified>
</cp:coreProperties>
</file>