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0881-3FFE-7C17-B586-EDF78AD71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734B26-B319-EAEB-6519-ED7FB07D9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582E5-DB1B-18BD-87D5-6D9E22A0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12DA4-CF6F-860F-A0C2-1A3E8343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AAB76-88FF-0FB7-CA8E-C887953E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8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1CED1-8EF4-5075-CD2C-E360C9DA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2D0CEA-D386-C2FA-C86C-761E2F69C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A9C71-EC69-1D02-06A1-E01E72B9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7C25A-18EF-C9BB-B99E-A71DD651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46B68-6099-6FA8-66AE-5F41E7CF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46D970-5FE0-16D3-7B90-A10CB72BC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7838F3-EC75-7309-6BDD-68DE5C9D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85EFA-B5BF-B47C-463C-8386240F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97B16-4338-37F4-9402-30A57364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5DB2C-80C3-982F-A42C-5259EE8A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2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139E-46E4-ECDB-2C1E-5CB1E5F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E8968-A20D-9528-68F7-9E60EECB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E78C8-CB7D-8747-6A63-29C796DD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52EDA-17F1-29D1-8ECC-70F018EC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69BD5-9FCE-18E7-72FB-792AD3E0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36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CB027-AF0E-8478-CD96-DC2F67B4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49E4CE-0AF8-A20B-8376-D76D62C1D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A1C9A-C537-5D5A-5635-A4CB2044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346C2-6DA3-91DB-B9E9-98FD79B0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FC301-D775-7434-4A67-32B43226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33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FF38-23CD-9389-4C02-3E00E1ED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04CCD-D137-5DA2-96D2-86FCBDB7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CE9E6E-C941-E50A-25FF-B245EE823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0D456B-C665-537C-AFFA-FDEEB9FF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AABC1-7755-97B1-74CA-EDCC6351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88E894-ABD7-268B-BA0E-5B655994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44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D1E1D-C069-71A2-72F3-58CEDD68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74C142-2E8D-8AD7-70C1-6D26D678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CA6DA5-3038-59F7-2011-2BAEC5796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59501E-A8E1-5AB4-DB66-B28ACABC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48F9AE-84C5-5A13-4713-033AC8264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606F16-F519-089E-04F5-5768676A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D0770F-92D8-5184-7603-FE57BB25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B446C5-E013-8D21-F44D-3111D10A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91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D1331-EC69-2F2A-EBC1-674654F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217683-DB05-4080-0B16-D8D68A46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043762-620F-9969-108A-D6C02D9E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83726A-79CE-8134-EC8F-DC187729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0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D02113-0B9D-2E73-6A04-358A2269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F3E76D-D7AA-A3AC-AFD4-FF89C5B6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AC166-5E47-97D9-1186-22C59F6C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4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4AB0E-A61F-BB4B-B7CA-39B9A12A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7D5DF-7CF2-7444-BEFE-4A342FB3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9743AC-BB50-34E1-2C77-F1FAC5D5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C582B3-07F6-8E6C-6EB1-6C9D475E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0DB0B5-E094-8605-0853-7F25701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5E1465-CBCF-8D81-723C-04676636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93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73FA5-EADA-6CE6-2E28-3AB316AC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3CD968-CAC0-7238-8874-2A5228B8F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74EDCC-E6D4-ABA6-3AE3-13A36DAA3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124BE6-BC2E-B77A-99E3-65D36824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F452F1-68AF-91CB-40E5-F900FCF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3E281-4680-23BF-609D-B3CEA70D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19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93D659-31AD-9EFC-9780-99B7B685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83A23-4D68-ACB4-7457-B422C3F06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CB058-8F20-72DD-8CD6-C6A4C6ACE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F8E7C-3148-A846-A63A-F3D4C96EF0E4}" type="datetimeFigureOut">
              <a:rPr lang="es-ES" smtClean="0"/>
              <a:t>9/9/25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9EAF3-EA46-242A-B4AA-D82725C5A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918A3-699D-F3B2-2F6C-427F2F0B4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5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7F0E7E-E9CE-6D21-679F-1E048CE3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16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C5386F-F2CE-C8D1-2E10-00BD1414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29" y="1453890"/>
            <a:ext cx="5746142" cy="540411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AE8E732-7B63-85BC-3C1A-AAEF3C6FD3FF}"/>
              </a:ext>
            </a:extLst>
          </p:cNvPr>
          <p:cNvSpPr/>
          <p:nvPr/>
        </p:nvSpPr>
        <p:spPr>
          <a:xfrm>
            <a:off x="-7934" y="1180"/>
            <a:ext cx="12192000" cy="6856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3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7F0E7E-E9CE-6D21-679F-1E048CE3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48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Joaquín Romero Roldán</dc:creator>
  <cp:lastModifiedBy>Joaquín Romero Roldán</cp:lastModifiedBy>
  <cp:revision>1</cp:revision>
  <dcterms:created xsi:type="dcterms:W3CDTF">2025-09-09T06:29:53Z</dcterms:created>
  <dcterms:modified xsi:type="dcterms:W3CDTF">2025-09-09T06:53:25Z</dcterms:modified>
</cp:coreProperties>
</file>