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7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8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9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9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6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9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1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Inventario de Mercadería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u="sng" dirty="0" smtClean="0">
                <a:solidFill>
                  <a:schemeClr val="tx1"/>
                </a:solidFill>
              </a:rPr>
              <a:t>Alumno</a:t>
            </a:r>
            <a:r>
              <a:rPr lang="es-AR" dirty="0" smtClean="0">
                <a:solidFill>
                  <a:schemeClr val="tx1"/>
                </a:solidFill>
              </a:rPr>
              <a:t>: Joaquín Denis Pérez</a:t>
            </a:r>
          </a:p>
          <a:p>
            <a:r>
              <a:rPr lang="es-AR" u="sng" dirty="0" smtClean="0">
                <a:solidFill>
                  <a:schemeClr val="tx1"/>
                </a:solidFill>
              </a:rPr>
              <a:t>Materia</a:t>
            </a:r>
            <a:r>
              <a:rPr lang="es-AR" dirty="0" smtClean="0">
                <a:solidFill>
                  <a:schemeClr val="tx1"/>
                </a:solidFill>
              </a:rPr>
              <a:t>: Práctica Profesionalizante II</a:t>
            </a:r>
          </a:p>
          <a:p>
            <a:r>
              <a:rPr lang="es-AR" u="sng" dirty="0" smtClean="0">
                <a:solidFill>
                  <a:schemeClr val="tx1"/>
                </a:solidFill>
              </a:rPr>
              <a:t>Profesor</a:t>
            </a:r>
            <a:r>
              <a:rPr lang="es-AR" dirty="0" smtClean="0">
                <a:solidFill>
                  <a:schemeClr val="tx1"/>
                </a:solidFill>
              </a:rPr>
              <a:t>: Danilo Priotti</a:t>
            </a:r>
          </a:p>
          <a:p>
            <a:r>
              <a:rPr lang="es-AR" u="sng" dirty="0" smtClean="0">
                <a:solidFill>
                  <a:schemeClr val="tx1"/>
                </a:solidFill>
              </a:rPr>
              <a:t>Año</a:t>
            </a:r>
            <a:r>
              <a:rPr lang="es-AR" dirty="0" smtClean="0">
                <a:solidFill>
                  <a:schemeClr val="tx1"/>
                </a:solidFill>
              </a:rPr>
              <a:t>: 3er Año 2022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418" y="0"/>
            <a:ext cx="10353761" cy="1326321"/>
          </a:xfrm>
        </p:spPr>
        <p:txBody>
          <a:bodyPr/>
          <a:lstStyle/>
          <a:p>
            <a:r>
              <a:rPr lang="es-AR" dirty="0" smtClean="0"/>
              <a:t>Visual basic.net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835418" y="1326321"/>
            <a:ext cx="10959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 smtClean="0"/>
              <a:t>“</a:t>
            </a:r>
            <a:r>
              <a:rPr lang="es-ES" b="1" dirty="0" smtClean="0">
                <a:solidFill>
                  <a:srgbClr val="FFFF00"/>
                </a:solidFill>
              </a:rPr>
              <a:t>LOGIN</a:t>
            </a:r>
            <a:r>
              <a:rPr lang="es-ES" dirty="0" smtClean="0"/>
              <a:t>”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smtClean="0"/>
              <a:t>  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</a:t>
            </a:r>
            <a:r>
              <a:rPr lang="es-ES" dirty="0" smtClean="0"/>
              <a:t>”, 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Password</a:t>
            </a:r>
            <a:r>
              <a:rPr lang="es-ES" dirty="0" smtClean="0"/>
              <a:t>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 smtClean="0"/>
              <a:t>“</a:t>
            </a:r>
            <a:r>
              <a:rPr lang="es-ES" b="1" dirty="0" smtClean="0">
                <a:solidFill>
                  <a:srgbClr val="FFFF00"/>
                </a:solidFill>
              </a:rPr>
              <a:t>CONSULTAR</a:t>
            </a:r>
            <a:r>
              <a:rPr lang="es-ES" b="1" dirty="0" smtClean="0"/>
              <a:t>”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</a:t>
            </a:r>
            <a:r>
              <a:rPr lang="es-E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bicación </a:t>
            </a:r>
            <a:r>
              <a:rPr lang="es-E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y/o el </a:t>
            </a:r>
            <a:r>
              <a:rPr lang="es-E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precio</a:t>
            </a:r>
            <a:r>
              <a:rPr lang="es-ES" dirty="0" smtClean="0"/>
              <a:t> -&gt;(“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</a:t>
            </a:r>
            <a:r>
              <a:rPr lang="es-ES" dirty="0" smtClean="0"/>
              <a:t>”, 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Descripción</a:t>
            </a:r>
            <a:r>
              <a:rPr lang="es-ES" dirty="0" smtClean="0"/>
              <a:t>” , 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Ubicación</a:t>
            </a:r>
            <a:r>
              <a:rPr lang="es-ES" dirty="0" smtClean="0"/>
              <a:t>”)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“</a:t>
            </a:r>
            <a:r>
              <a:rPr lang="es-E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s-E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roveedores</a:t>
            </a:r>
            <a:r>
              <a:rPr lang="es-ES" dirty="0" smtClean="0"/>
              <a:t>” -&gt; (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mercadería 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 stock y los no 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disponibles</a:t>
            </a:r>
            <a:r>
              <a:rPr lang="es-ES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ES" dirty="0" smtClean="0"/>
              <a:t>“</a:t>
            </a:r>
            <a:r>
              <a:rPr lang="es-ES" b="1" dirty="0" smtClean="0">
                <a:solidFill>
                  <a:srgbClr val="FFFF00"/>
                </a:solidFill>
              </a:rPr>
              <a:t>TRATAMIENTO DE REPUESTOS</a:t>
            </a:r>
            <a:r>
              <a:rPr lang="es-ES" dirty="0" smtClean="0"/>
              <a:t>”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 smtClean="0"/>
              <a:t>  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Añadir Repuesto </a:t>
            </a:r>
            <a:r>
              <a:rPr lang="es-ES" dirty="0" smtClean="0"/>
              <a:t>-&gt;(”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</a:t>
            </a:r>
            <a:r>
              <a:rPr lang="es-ES" dirty="0"/>
              <a:t>”, “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Nombre</a:t>
            </a:r>
            <a:r>
              <a:rPr lang="es-ES" dirty="0"/>
              <a:t>”, “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Ubicación</a:t>
            </a:r>
            <a:r>
              <a:rPr lang="es-ES" dirty="0" smtClean="0"/>
              <a:t>”, “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Precio</a:t>
            </a:r>
            <a:r>
              <a:rPr lang="es-ES" dirty="0" smtClean="0"/>
              <a:t>”)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smtClean="0"/>
              <a:t>  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Eliminar Repuesto </a:t>
            </a:r>
            <a:r>
              <a:rPr lang="es-ES" dirty="0" smtClean="0"/>
              <a:t>-&gt; (“</a:t>
            </a:r>
            <a:r>
              <a:rPr lang="es-E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</a:t>
            </a:r>
            <a:r>
              <a:rPr lang="es-ES" dirty="0"/>
              <a:t>” </a:t>
            </a:r>
            <a:r>
              <a:rPr lang="es-ES" dirty="0"/>
              <a:t>,</a:t>
            </a:r>
            <a:r>
              <a:rPr lang="es-ES" dirty="0" smtClean="0"/>
              <a:t> </a:t>
            </a:r>
            <a:r>
              <a:rPr lang="es-ES" dirty="0"/>
              <a:t>“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Ubicación</a:t>
            </a:r>
            <a:r>
              <a:rPr lang="es-ES" dirty="0" smtClean="0"/>
              <a:t>”)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6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9109" y="2634343"/>
            <a:ext cx="10353761" cy="1326321"/>
          </a:xfrm>
        </p:spPr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811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5405" y="300446"/>
            <a:ext cx="8534400" cy="1507067"/>
          </a:xfrm>
        </p:spPr>
        <p:txBody>
          <a:bodyPr/>
          <a:lstStyle/>
          <a:p>
            <a:r>
              <a:rPr lang="es-AR" dirty="0" smtClean="0"/>
              <a:t>¿Qué sucede? (INTRODUCCIÓN)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587828" y="2330027"/>
            <a:ext cx="11129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En este proyecto se hablará </a:t>
            </a:r>
            <a:r>
              <a:rPr lang="es-ES" sz="2800" dirty="0" smtClean="0"/>
              <a:t>sobre un </a:t>
            </a:r>
            <a:r>
              <a:rPr lang="es-ES" sz="2800" dirty="0"/>
              <a:t>comercio destinado a la venta de repuestos de motocicletas que busca </a:t>
            </a:r>
            <a:r>
              <a:rPr lang="es-ES" sz="2800" dirty="0" smtClean="0"/>
              <a:t>realizar </a:t>
            </a:r>
            <a:r>
              <a:rPr lang="es-ES" sz="2800" dirty="0"/>
              <a:t>un sistema que logre registrar la localización y los costos de cada artículo.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33723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9068" y="0"/>
            <a:ext cx="8534400" cy="1507067"/>
          </a:xfrm>
        </p:spPr>
        <p:txBody>
          <a:bodyPr/>
          <a:lstStyle/>
          <a:p>
            <a:r>
              <a:rPr lang="es-AR" dirty="0" smtClean="0"/>
              <a:t>Diagnóstico del proyecto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869068" y="1502688"/>
            <a:ext cx="8534400" cy="515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/>
              <a:t>Acondicionar y organizar el espacio donde se ubican los </a:t>
            </a:r>
            <a:r>
              <a:rPr lang="es-ES" sz="2400" b="1" dirty="0" smtClean="0"/>
              <a:t>artículos.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 smtClean="0"/>
              <a:t>Define </a:t>
            </a:r>
            <a:r>
              <a:rPr lang="es-ES" sz="2400" b="1" dirty="0"/>
              <a:t>el sistema y formato de </a:t>
            </a:r>
            <a:r>
              <a:rPr lang="es-ES" sz="2400" b="1" dirty="0" smtClean="0"/>
              <a:t>almacenamiento.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 smtClean="0"/>
              <a:t>Definir los identificadores de </a:t>
            </a:r>
            <a:r>
              <a:rPr lang="es-ES" sz="2400" b="1" dirty="0"/>
              <a:t>los </a:t>
            </a:r>
            <a:r>
              <a:rPr lang="es-ES" sz="2400" b="1" dirty="0" smtClean="0"/>
              <a:t>artículos.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 smtClean="0"/>
              <a:t>Controlar </a:t>
            </a:r>
            <a:r>
              <a:rPr lang="es-ES" sz="2400" b="1" dirty="0"/>
              <a:t>el </a:t>
            </a:r>
            <a:r>
              <a:rPr lang="es-ES" sz="2400" b="1" dirty="0" smtClean="0"/>
              <a:t>stock.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 smtClean="0"/>
              <a:t>Registrar </a:t>
            </a:r>
            <a:r>
              <a:rPr lang="es-ES" sz="2400" b="1" dirty="0"/>
              <a:t>todos los </a:t>
            </a:r>
            <a:r>
              <a:rPr lang="es-ES" sz="2400" b="1" dirty="0" smtClean="0"/>
              <a:t>movimientos.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sz="2400" b="1" dirty="0" smtClean="0"/>
              <a:t>Programar </a:t>
            </a:r>
            <a:r>
              <a:rPr lang="es-ES" sz="2400" b="1" dirty="0"/>
              <a:t>el </a:t>
            </a:r>
            <a:r>
              <a:rPr lang="es-ES" sz="2400" b="1" dirty="0" smtClean="0"/>
              <a:t>inventario.</a:t>
            </a:r>
          </a:p>
        </p:txBody>
      </p:sp>
    </p:spTree>
    <p:extLst>
      <p:ext uri="{BB962C8B-B14F-4D97-AF65-F5344CB8AC3E}">
        <p14:creationId xmlns:p14="http://schemas.microsoft.com/office/powerpoint/2010/main" val="36371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s-AR" dirty="0" smtClean="0"/>
              <a:t>¿QUÉ VAMOS A HACER?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13794" y="2652642"/>
            <a:ext cx="10353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I</a:t>
            </a:r>
            <a:r>
              <a:rPr lang="es-ES" sz="2400" dirty="0" smtClean="0"/>
              <a:t>nterfaz </a:t>
            </a:r>
            <a:r>
              <a:rPr lang="es-ES" sz="2400" dirty="0" smtClean="0">
                <a:solidFill>
                  <a:srgbClr val="FFFF00"/>
                </a:solidFill>
              </a:rPr>
              <a:t>GUI</a:t>
            </a:r>
            <a:r>
              <a:rPr lang="es-E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El ingreso por teclado del </a:t>
            </a:r>
            <a:r>
              <a:rPr lang="es-ES" sz="2400" dirty="0">
                <a:solidFill>
                  <a:srgbClr val="FFFF00"/>
                </a:solidFill>
              </a:rPr>
              <a:t>número del casillero o vitrina </a:t>
            </a:r>
            <a:r>
              <a:rPr lang="es-ES" sz="2400" dirty="0"/>
              <a:t>del </a:t>
            </a:r>
            <a:r>
              <a:rPr lang="es-ES" sz="2400" dirty="0" smtClean="0"/>
              <a:t>producto, para luego reconocer </a:t>
            </a:r>
            <a:r>
              <a:rPr lang="es-ES" sz="2400" dirty="0"/>
              <a:t>la </a:t>
            </a:r>
            <a:r>
              <a:rPr lang="es-ES" sz="2400" dirty="0">
                <a:solidFill>
                  <a:srgbClr val="FFFF00"/>
                </a:solidFill>
              </a:rPr>
              <a:t>ubicación </a:t>
            </a:r>
            <a:r>
              <a:rPr lang="es-ES" sz="2400" dirty="0"/>
              <a:t>dentro del mismo y su </a:t>
            </a:r>
            <a:r>
              <a:rPr lang="es-ES" sz="2400" dirty="0" smtClean="0">
                <a:solidFill>
                  <a:srgbClr val="FFFF00"/>
                </a:solidFill>
              </a:rPr>
              <a:t>costo</a:t>
            </a:r>
            <a:r>
              <a:rPr lang="es-E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 smtClean="0"/>
              <a:t>Mostrar la </a:t>
            </a:r>
            <a:r>
              <a:rPr lang="es-ES" sz="2400" dirty="0" smtClean="0">
                <a:solidFill>
                  <a:srgbClr val="FFFF00"/>
                </a:solidFill>
              </a:rPr>
              <a:t>lista de productos </a:t>
            </a:r>
            <a:r>
              <a:rPr lang="es-ES" sz="2400" dirty="0" smtClean="0"/>
              <a:t>de cada proveedor.</a:t>
            </a:r>
            <a:endParaRPr lang="es-E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/>
              <a:t>Registrar una </a:t>
            </a:r>
            <a:r>
              <a:rPr lang="es-ES" sz="2400" dirty="0">
                <a:solidFill>
                  <a:srgbClr val="FFFF00"/>
                </a:solidFill>
              </a:rPr>
              <a:t>base de datos </a:t>
            </a:r>
            <a:r>
              <a:rPr lang="es-ES" sz="2400" dirty="0" smtClean="0"/>
              <a:t>a </a:t>
            </a:r>
            <a:r>
              <a:rPr lang="es-ES" sz="2400" dirty="0"/>
              <a:t>través de una interconexión </a:t>
            </a:r>
            <a:r>
              <a:rPr lang="es-ES" sz="2400" dirty="0" smtClean="0"/>
              <a:t> para luego cargarlo </a:t>
            </a:r>
            <a:r>
              <a:rPr lang="es-ES" sz="2400" dirty="0"/>
              <a:t>en </a:t>
            </a:r>
            <a:r>
              <a:rPr lang="es-ES" sz="2400" dirty="0" smtClean="0"/>
              <a:t>el </a:t>
            </a:r>
            <a:r>
              <a:rPr lang="es-ES" sz="2400" dirty="0"/>
              <a:t>programa donde se origina el </a:t>
            </a:r>
            <a:r>
              <a:rPr lang="es-ES" sz="2400" dirty="0" smtClean="0"/>
              <a:t>inventario.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13793" y="1326321"/>
            <a:ext cx="1035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 programa que se utilizará para realizar el inventario es Visual Basic.Net. Por otro lado, para plasmar la base de datos se usará MySQL Workbench</a:t>
            </a:r>
            <a:r>
              <a:rPr lang="es-ES" sz="2400" dirty="0" smtClean="0"/>
              <a:t>. Se tendrá en cuenta: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7979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CRONOGRAMA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13795" y="2163652"/>
            <a:ext cx="10353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Diagnosticar los problemas</a:t>
            </a:r>
            <a:r>
              <a:rPr lang="es-AR" sz="2400" dirty="0">
                <a:latin typeface="Arial" panose="020B0604020202020204" pitchFamily="34" charset="0"/>
              </a:rPr>
              <a:t> </a:t>
            </a:r>
            <a:r>
              <a:rPr lang="es-AR" sz="2400" dirty="0" smtClean="0">
                <a:latin typeface="Arial" panose="020B0604020202020204" pitchFamily="34" charset="0"/>
              </a:rPr>
              <a:t>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Gerente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,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 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                                                       2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Marcar </a:t>
            </a:r>
            <a:r>
              <a:rPr lang="es-ES" dirty="0">
                <a:solidFill>
                  <a:srgbClr val="FFFFFF"/>
                </a:solidFill>
                <a:latin typeface="Rockwell" panose="02060603020205020403" pitchFamily="18" charset="0"/>
              </a:rPr>
              <a:t>los objetivos específicos y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generales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Gerente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, 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Empleados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1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Realizar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entrevista al personal 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, 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Empleados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1 día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Especificación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de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Requerimientos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Gerente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, 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2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Planificación </a:t>
            </a:r>
            <a:r>
              <a:rPr lang="es-ES" dirty="0">
                <a:solidFill>
                  <a:srgbClr val="FFFFFF"/>
                </a:solidFill>
                <a:latin typeface="Rockwell" panose="02060603020205020403" pitchFamily="18" charset="0"/>
              </a:rPr>
              <a:t>del Sistema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2 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Documentación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del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Sistema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3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Inversión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en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servicios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Encargado 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o 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Gerente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7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Llevar </a:t>
            </a:r>
            <a:r>
              <a:rPr lang="es-ES" dirty="0">
                <a:solidFill>
                  <a:srgbClr val="FFFFFF"/>
                </a:solidFill>
                <a:latin typeface="Rockwell" panose="02060603020205020403" pitchFamily="18" charset="0"/>
              </a:rPr>
              <a:t>a cabo el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proyecto</a:t>
            </a:r>
            <a:r>
              <a:rPr lang="es-AR" sz="2400" dirty="0">
                <a:latin typeface="Arial" panose="020B0604020202020204" pitchFamily="34" charset="0"/>
              </a:rPr>
              <a:t> </a:t>
            </a:r>
            <a:r>
              <a:rPr lang="es-AR" sz="2400" dirty="0" smtClean="0">
                <a:latin typeface="Arial" panose="020B0604020202020204" pitchFamily="34" charset="0"/>
              </a:rPr>
              <a:t>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                                          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15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Explicación </a:t>
            </a:r>
            <a:r>
              <a:rPr lang="es-ES" dirty="0">
                <a:solidFill>
                  <a:srgbClr val="FFFFFF"/>
                </a:solidFill>
                <a:latin typeface="Rockwell" panose="02060603020205020403" pitchFamily="18" charset="0"/>
              </a:rPr>
              <a:t>y dudas sobre el sistema a los </a:t>
            </a:r>
            <a:r>
              <a:rPr lang="es-ES" dirty="0" smtClean="0">
                <a:solidFill>
                  <a:srgbClr val="FFFFFF"/>
                </a:solidFill>
                <a:latin typeface="Rockwell" panose="02060603020205020403" pitchFamily="18" charset="0"/>
              </a:rPr>
              <a:t>usuarios</a:t>
            </a:r>
            <a:r>
              <a:rPr lang="es-AR" sz="2400" dirty="0" smtClean="0">
                <a:latin typeface="Arial" panose="020B0604020202020204" pitchFamily="34" charset="0"/>
              </a:rPr>
              <a:t> (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Empleados</a:t>
            </a:r>
            <a:r>
              <a:rPr lang="es-AR" dirty="0">
                <a:solidFill>
                  <a:srgbClr val="FFFF00"/>
                </a:solidFill>
                <a:latin typeface="Rockwell" panose="02060603020205020403" pitchFamily="18" charset="0"/>
              </a:rPr>
              <a:t>, </a:t>
            </a:r>
            <a:r>
              <a:rPr lang="es-AR" dirty="0" smtClean="0">
                <a:solidFill>
                  <a:srgbClr val="FFFF00"/>
                </a:solidFill>
                <a:latin typeface="Rockwell" panose="02060603020205020403" pitchFamily="18" charset="0"/>
              </a:rPr>
              <a:t>Desarrollador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)</a:t>
            </a:r>
            <a:r>
              <a:rPr lang="es-AR" sz="2400" dirty="0" smtClean="0">
                <a:latin typeface="Arial" panose="020B0604020202020204" pitchFamily="34" charset="0"/>
              </a:rPr>
              <a:t>    </a:t>
            </a:r>
            <a:r>
              <a:rPr lang="es-AR" dirty="0" smtClean="0">
                <a:solidFill>
                  <a:srgbClr val="FFFFFF"/>
                </a:solidFill>
                <a:latin typeface="Rockwell" panose="02060603020205020403" pitchFamily="18" charset="0"/>
              </a:rPr>
              <a:t>2 </a:t>
            </a:r>
            <a:r>
              <a:rPr lang="es-AR" dirty="0">
                <a:solidFill>
                  <a:srgbClr val="FFFFFF"/>
                </a:solidFill>
                <a:latin typeface="Rockwell" panose="02060603020205020403" pitchFamily="18" charset="0"/>
              </a:rPr>
              <a:t>días</a:t>
            </a:r>
            <a:endParaRPr lang="es-AR" sz="24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3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127" y="0"/>
            <a:ext cx="10353761" cy="1326321"/>
          </a:xfrm>
        </p:spPr>
        <p:txBody>
          <a:bodyPr/>
          <a:lstStyle/>
          <a:p>
            <a:r>
              <a:rPr lang="es-AR" dirty="0" smtClean="0"/>
              <a:t>Gantt Project</a:t>
            </a:r>
            <a:endParaRPr lang="es-AR" dirty="0"/>
          </a:p>
        </p:txBody>
      </p:sp>
      <p:pic>
        <p:nvPicPr>
          <p:cNvPr id="1026" name="Picture 2" descr="https://lh6.googleusercontent.com/3tpmn2-YWfSeeVNHKFHnJmrREfNPy6UjLUFKA6XhpK64eYpqKHaib_uOtAK1dw-xjCnHdNuP3P6CIgutzS8c8hykRNuNJO0_WiprlX895MS5LCQaZMWtrUUYIC6uP3gCFc9MXSNe6drc1F4JWT0ezrMU3r_NwiuJqb6vSS91oFXdTxHHWQcsXaw9iC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6" y="1989481"/>
            <a:ext cx="10353761" cy="2060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VA-6xIAMucQYTt-mzc4Qh-PDon8hWxL_tMvJ_GChB3Xqb7pWdiZ-Gf8mhqA-UXtArL2kvC9BIBivu3t4hXQ_x4Mj_gTmCC2qGsW3HoOwyA3-tIPc1mQRdVIHvkoqKChf2JrJ7VbK4gjurAWF9KMwgGwMPyiHfhsMGmxy3QXBUc6selMighdAxGVLvU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25" y="4713465"/>
            <a:ext cx="10353762" cy="1416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72125" y="1326320"/>
            <a:ext cx="1110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FF00"/>
                </a:solidFill>
              </a:rPr>
              <a:t>Diagrama de Gantt</a:t>
            </a:r>
            <a:r>
              <a:rPr lang="es-AR" dirty="0" smtClean="0"/>
              <a:t>: </a:t>
            </a:r>
            <a:r>
              <a:rPr lang="es-ES" u="sng" dirty="0"/>
              <a:t>Feriados</a:t>
            </a:r>
            <a:r>
              <a:rPr lang="es-ES" dirty="0"/>
              <a:t>: 7/10/22 (Feriado Puente)- 10/10/22 (Día del Respeto a la Diversidad Cultural</a:t>
            </a:r>
            <a:r>
              <a:rPr lang="es-ES" dirty="0" smtClean="0"/>
              <a:t>)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72125" y="4197218"/>
            <a:ext cx="22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b="1" dirty="0" smtClean="0">
                <a:solidFill>
                  <a:srgbClr val="FFFF00"/>
                </a:solidFill>
              </a:rPr>
              <a:t>Diagrama de Pert</a:t>
            </a:r>
            <a:r>
              <a:rPr lang="es-AR" dirty="0" smtClean="0"/>
              <a:t>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224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6674" y="0"/>
            <a:ext cx="10353761" cy="1326321"/>
          </a:xfrm>
        </p:spPr>
        <p:txBody>
          <a:bodyPr/>
          <a:lstStyle/>
          <a:p>
            <a:r>
              <a:rPr lang="es-AR" dirty="0" smtClean="0"/>
              <a:t>Presupuesto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26674" y="1472281"/>
            <a:ext cx="103537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SISTEMA DE INVENTARIO</a:t>
            </a:r>
            <a:endParaRPr lang="es-AR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fontAlgn="t"/>
            <a:r>
              <a:rPr lang="es-ES" dirty="0" smtClean="0">
                <a:solidFill>
                  <a:srgbClr val="FFFFFF"/>
                </a:solidFill>
                <a:latin typeface="Calibri" panose="020F0502020204030204" pitchFamily="34" charset="0"/>
              </a:rPr>
              <a:t>El </a:t>
            </a:r>
            <a:r>
              <a:rPr lang="es-ES" dirty="0">
                <a:solidFill>
                  <a:srgbClr val="FFFFFF"/>
                </a:solidFill>
                <a:latin typeface="Calibri" panose="020F0502020204030204" pitchFamily="34" charset="0"/>
              </a:rPr>
              <a:t>programa completo. Posee registros de usuario, interfaz GUI, la realización de consultas de mercadería en stock, agregar/eliminar productos, ubicación y precio de los mismos.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$30.000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E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SISTEMA DE CARGA DE ARTÍCULOS</a:t>
            </a:r>
            <a:endParaRPr lang="es-AR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fontAlgn="t"/>
            <a:r>
              <a:rPr lang="es-ES" dirty="0" smtClean="0">
                <a:solidFill>
                  <a:srgbClr val="FFFFFF"/>
                </a:solidFill>
                <a:latin typeface="Calibri" panose="020F0502020204030204" pitchFamily="34" charset="0"/>
              </a:rPr>
              <a:t>La </a:t>
            </a:r>
            <a:r>
              <a:rPr lang="es-ES" dirty="0">
                <a:solidFill>
                  <a:srgbClr val="FFFFFF"/>
                </a:solidFill>
                <a:latin typeface="Calibri" panose="020F0502020204030204" pitchFamily="34" charset="0"/>
              </a:rPr>
              <a:t>base de datos de cada uno de los repuestos con su identificador, ubicación y precio.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$40.000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PROGRAMAS DE INSTALACIÓN</a:t>
            </a:r>
            <a:endParaRPr lang="es-AR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fontAlgn="t"/>
            <a:r>
              <a:rPr lang="es-AR" dirty="0" smtClean="0">
                <a:solidFill>
                  <a:srgbClr val="FFFFFF"/>
                </a:solidFill>
                <a:latin typeface="Calibri" panose="020F0502020204030204" pitchFamily="34" charset="0"/>
              </a:rPr>
              <a:t>Microsoft </a:t>
            </a:r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Visual Studio Community 2019 completo (paquetes de conexión, archivos adicionales)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$4.500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MySQL Community completo (Workbench, 8.0, MySQL Shell, MySQL Server, licencia, paquetes, sus archivos adicionales)</a:t>
            </a:r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$</a:t>
            </a:r>
            <a:r>
              <a:rPr lang="es-AR" dirty="0" smtClean="0">
                <a:solidFill>
                  <a:srgbClr val="FFFFFF"/>
                </a:solidFill>
                <a:latin typeface="Calibri" panose="020F0502020204030204" pitchFamily="34" charset="0"/>
              </a:rPr>
              <a:t>5.500</a:t>
            </a:r>
          </a:p>
          <a:p>
            <a:pPr fontAlgn="t"/>
            <a:endParaRPr lang="es-AR" sz="2400" dirty="0">
              <a:latin typeface="Arial" panose="020B0604020202020204" pitchFamily="34" charset="0"/>
            </a:endParaRPr>
          </a:p>
          <a:p>
            <a:pPr fontAlgn="t"/>
            <a:r>
              <a:rPr lang="es-AR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TOTAL</a:t>
            </a:r>
            <a:endParaRPr lang="es-AR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fontAlgn="t"/>
            <a:r>
              <a:rPr lang="es-AR" dirty="0">
                <a:solidFill>
                  <a:srgbClr val="FFFFFF"/>
                </a:solidFill>
                <a:latin typeface="Calibri" panose="020F0502020204030204" pitchFamily="34" charset="0"/>
              </a:rPr>
              <a:t>$80.000</a:t>
            </a:r>
            <a:endParaRPr lang="es-AR" sz="24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0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2" y="298564"/>
            <a:ext cx="10353761" cy="1326321"/>
          </a:xfrm>
        </p:spPr>
        <p:txBody>
          <a:bodyPr/>
          <a:lstStyle/>
          <a:p>
            <a:r>
              <a:rPr lang="es-AR" dirty="0" smtClean="0"/>
              <a:t>Requerimientos Funcionales</a:t>
            </a:r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13792" y="3656358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Requerimientos NO Funcionales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794" y="1347960"/>
            <a:ext cx="11569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Registro de usuario ya </a:t>
            </a:r>
            <a:r>
              <a:rPr lang="es-ES" dirty="0" smtClean="0"/>
              <a:t>preestablecido.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Logear </a:t>
            </a:r>
            <a:r>
              <a:rPr lang="es-ES" dirty="0"/>
              <a:t>o iniciar </a:t>
            </a:r>
            <a:r>
              <a:rPr lang="es-ES" dirty="0" smtClean="0"/>
              <a:t>sesión: User </a:t>
            </a:r>
            <a:r>
              <a:rPr lang="es-ES" dirty="0"/>
              <a:t>y Password.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Mostrar pantalla luego de iniciar un menú </a:t>
            </a:r>
            <a:r>
              <a:rPr lang="es-ES" dirty="0" smtClean="0"/>
              <a:t>“Consultar</a:t>
            </a:r>
            <a:r>
              <a:rPr lang="es-ES" dirty="0"/>
              <a:t>”, “Tratamiento de Productos” y “Salir</a:t>
            </a:r>
            <a:r>
              <a:rPr lang="es-ES" dirty="0" smtClean="0"/>
              <a:t>”. Consultar debe listar</a:t>
            </a:r>
            <a:r>
              <a:rPr lang="es-E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Ubicación y Precio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 smtClean="0"/>
              <a:t>Proveedores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smtClean="0"/>
              <a:t>Modificar </a:t>
            </a:r>
            <a:r>
              <a:rPr lang="es-ES" dirty="0"/>
              <a:t>debe listar: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Añadir Repuesto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" dirty="0"/>
              <a:t>Eliminar </a:t>
            </a:r>
            <a:r>
              <a:rPr lang="es-ES" dirty="0" smtClean="0"/>
              <a:t>Repuesto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5794" y="4623515"/>
            <a:ext cx="10311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Consultar todos los productos del comercio que se encuentran en stock.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Interfaz amigable.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Encriptación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Mejorar la organización de la mercadería.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Mejora la atención al cliente reduciendo el tiempo de espera al instante de ingresar a la sala.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Acceso a la información de los proveedores.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02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Base de datos (MySQL Workbench 8.0) 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13795" y="2060620"/>
            <a:ext cx="103537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En MySQL Workbench se crea una base de datos llamada “</a:t>
            </a:r>
            <a:r>
              <a:rPr lang="es-ES" dirty="0">
                <a:solidFill>
                  <a:srgbClr val="FFFF00"/>
                </a:solidFill>
              </a:rPr>
              <a:t>inventario</a:t>
            </a:r>
            <a:r>
              <a:rPr lang="es-ES" dirty="0"/>
              <a:t>”.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Se asigna una tabla para registrar los </a:t>
            </a:r>
            <a:r>
              <a:rPr lang="es-ES" dirty="0">
                <a:solidFill>
                  <a:srgbClr val="FFFF00"/>
                </a:solidFill>
              </a:rPr>
              <a:t>productos en stock del comercio </a:t>
            </a:r>
            <a:r>
              <a:rPr lang="es-ES" dirty="0"/>
              <a:t>y </a:t>
            </a:r>
            <a:r>
              <a:rPr lang="es-ES" dirty="0">
                <a:solidFill>
                  <a:srgbClr val="FFFF00"/>
                </a:solidFill>
              </a:rPr>
              <a:t>sus ubicaciones </a:t>
            </a:r>
            <a:r>
              <a:rPr lang="es-ES" dirty="0"/>
              <a:t>en las estanterías. </a:t>
            </a:r>
            <a:endParaRPr lang="es-E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Se asigna una tabla para registrar los </a:t>
            </a:r>
            <a:r>
              <a:rPr lang="es-ES" dirty="0">
                <a:solidFill>
                  <a:srgbClr val="FFFF00"/>
                </a:solidFill>
              </a:rPr>
              <a:t>productos en stock y/o no disponibles </a:t>
            </a:r>
            <a:r>
              <a:rPr lang="es-ES" dirty="0"/>
              <a:t>de sus proveedores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Luego se insertan los registros en cada tabla a través de un </a:t>
            </a:r>
            <a:r>
              <a:rPr lang="es-ES" dirty="0" err="1">
                <a:solidFill>
                  <a:srgbClr val="FFFF00"/>
                </a:solidFill>
              </a:rPr>
              <a:t>excel</a:t>
            </a:r>
            <a:r>
              <a:rPr lang="es-ES" dirty="0">
                <a:solidFill>
                  <a:srgbClr val="FFFF00"/>
                </a:solidFill>
              </a:rPr>
              <a:t> (</a:t>
            </a:r>
            <a:r>
              <a:rPr lang="es-ES" dirty="0" err="1">
                <a:solidFill>
                  <a:srgbClr val="FFFF00"/>
                </a:solidFill>
              </a:rPr>
              <a:t>cbv</a:t>
            </a:r>
            <a:r>
              <a:rPr lang="es-ES" dirty="0">
                <a:solidFill>
                  <a:srgbClr val="FFFF00"/>
                </a:solidFill>
              </a:rPr>
              <a:t>) </a:t>
            </a:r>
            <a:r>
              <a:rPr lang="es-ES" dirty="0"/>
              <a:t>donde se encuentran los datos</a:t>
            </a:r>
            <a:r>
              <a:rPr lang="es-E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Para finalizar se </a:t>
            </a:r>
            <a:r>
              <a:rPr lang="es-ES" dirty="0">
                <a:solidFill>
                  <a:srgbClr val="FFFF00"/>
                </a:solidFill>
              </a:rPr>
              <a:t>realiza la conexión </a:t>
            </a:r>
            <a:r>
              <a:rPr lang="es-ES" dirty="0"/>
              <a:t>desde Visual Basic. Net a la base de datos en MySQL Workbench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572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5316</TotalTime>
  <Words>651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Inventario de Mercadería</vt:lpstr>
      <vt:lpstr>¿Qué sucede? (INTRODUCCIÓN)</vt:lpstr>
      <vt:lpstr>Diagnóstico del proyecto</vt:lpstr>
      <vt:lpstr>¿QUÉ VAMOS A HACER?</vt:lpstr>
      <vt:lpstr>CRONOGRAMA</vt:lpstr>
      <vt:lpstr>Gantt Project</vt:lpstr>
      <vt:lpstr>Presupuesto</vt:lpstr>
      <vt:lpstr>Requerimientos Funcionales</vt:lpstr>
      <vt:lpstr>Base de datos (MySQL Workbench 8.0) </vt:lpstr>
      <vt:lpstr>Visual basic.net</vt:lpstr>
      <vt:lpstr>Fin de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</dc:title>
  <dc:creator>USUARIO</dc:creator>
  <cp:lastModifiedBy>USUARIO</cp:lastModifiedBy>
  <cp:revision>31</cp:revision>
  <dcterms:created xsi:type="dcterms:W3CDTF">2022-10-27T22:29:49Z</dcterms:created>
  <dcterms:modified xsi:type="dcterms:W3CDTF">2022-10-31T15:06:36Z</dcterms:modified>
</cp:coreProperties>
</file>