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dddc8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dddc8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fd97dbec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fd97dbec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6e991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6e991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fd97dbec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fd97dbec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6e9919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6e9919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6e9919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6e9919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6e9919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6e9919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6e9919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6e9919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6e9919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6e9919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6e9919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6e9919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6e9919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6e9919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723839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723839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6e99198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6e9919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6e99198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6e99198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6e9919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6e9919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6e99198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6e99198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6e99198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6e99198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16e9919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16e9919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6e9919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16e9919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6e9919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6e9919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5723839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5723839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fd97dbec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9fd97dbec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fd97db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fd97db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723839a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723839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fd97dbe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fd97dbe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fd97db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fd97db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fd97dbe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fd97dbe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fd97db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fd97db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23839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23839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39725"/>
            <a:ext cx="8520600" cy="14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Redes Neuronales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459100"/>
            <a:ext cx="42426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Grupo 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Biagini, Martín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Clozza, Nicolás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Filipic, Joaquín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Mamone, Federico</a:t>
            </a:r>
            <a:endParaRPr sz="20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cada configuración distinta de red se obtuvieron: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Cantidad de épocas corridas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Total indicado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Alcanzadas por el criterio de corte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Precisión entrenamiento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final (relevante en los casos de prueba con eta adaptativo)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Precisión de testeo con el porcentaje no usado de la data y con el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ECM de testeo </a:t>
            </a:r>
            <a:r>
              <a:rPr lang="es"/>
              <a:t>con el porcentaje no usado de la data y</a:t>
            </a:r>
            <a:r>
              <a:rPr lang="es"/>
              <a:t> con el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EMC final del entrenamiento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Constantes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comunes a todas las pruebas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 de corte = 0,001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Precisión -&gt; Epsilon = 0.05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los casos donde de use Eta adaptativo -&gt; K =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exp </a:t>
            </a:r>
            <a:r>
              <a:rPr lang="es"/>
              <a:t>vs </a:t>
            </a:r>
            <a:r>
              <a:rPr i="1" lang="es"/>
              <a:t>tanh</a:t>
            </a:r>
            <a:endParaRPr i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utilizada para comparar: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Neuronas por capas: 2,20,15,1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entrenamiento: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inicial: 0,05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Alpha: 0,7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a: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b: 0,5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i="1" lang="es"/>
              <a:t>exp</a:t>
            </a:r>
            <a:endParaRPr i="1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primeras 100 eṕocas.</a:t>
            </a:r>
            <a:endParaRPr sz="18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88" y="287300"/>
            <a:ext cx="5936066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</a:t>
            </a:r>
            <a:r>
              <a:rPr i="1" lang="es"/>
              <a:t>tanh</a:t>
            </a:r>
            <a:endParaRPr i="1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primeras 100 eṕocas.</a:t>
            </a:r>
            <a:endParaRPr sz="18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326513"/>
            <a:ext cx="6041699" cy="44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Batch vs Incremental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utilizada para comparar: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Neuronas por capas: 2,4,3,2,1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entrenamiento: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inicial: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Alpha: 0,5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a: 0,01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b: 0,1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batch</a:t>
            </a:r>
            <a:endParaRPr i="1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primeras 100 eṕocas.</a:t>
            </a:r>
            <a:endParaRPr sz="18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10" y="410000"/>
            <a:ext cx="5858765" cy="4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incremental</a:t>
            </a:r>
            <a:endParaRPr i="1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primeras 100 eṕocas.</a:t>
            </a:r>
            <a:endParaRPr sz="18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438325"/>
            <a:ext cx="5648600" cy="4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Momentum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utilizada para comparar: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Neuronas por capas: 2,30,1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entrenamiento: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inicial: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Alpha: 0,5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de activación: </a:t>
            </a:r>
            <a:r>
              <a:rPr i="1" lang="es"/>
              <a:t>tanh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Momentum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primeras 200 eṕocas.</a:t>
            </a:r>
            <a:endParaRPr sz="18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9" y="363450"/>
            <a:ext cx="5744901" cy="4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Trabajo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 adaptativo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utilizada para comparar: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Neuronas por capas: 2,30,1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entrenamiento: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inicial: 0,001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a: 0,005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b: 0,01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de activación: </a:t>
            </a:r>
            <a:r>
              <a:rPr i="1" lang="es"/>
              <a:t>tanh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 adaptativo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primeras 300 eṕocas.</a:t>
            </a:r>
            <a:endParaRPr sz="18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2" y="363450"/>
            <a:ext cx="5493008" cy="4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 adaptativo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Eta durante las primeras 300 eṕocas.</a:t>
            </a:r>
            <a:endParaRPr sz="18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88" y="363450"/>
            <a:ext cx="5746087" cy="4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elegida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Neuronas por capas: 2,4,3,2,1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entrenamiento: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 inicial: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a: 0,01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b: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de activación: </a:t>
            </a:r>
            <a:r>
              <a:rPr i="1" lang="es"/>
              <a:t>tanh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elegida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Métricas entrenamiento</a:t>
            </a:r>
            <a:r>
              <a:rPr lang="es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Épocas corridas: 300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Condición de corte: Sí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ECM (última pasada):</a:t>
            </a:r>
            <a:r>
              <a:rPr lang="es" sz="1800"/>
              <a:t> 0,000870694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Precisión (última pasada): 94,18%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Eta final: 0,106946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Métricas testeo: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ECM (100% datos): </a:t>
            </a:r>
            <a:r>
              <a:rPr lang="es" sz="1800"/>
              <a:t>0,00146589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Precisión (100% datos): 83,67%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ECM (30% datos): 0,00158352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Precisión (30% datos): 81,20%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555600"/>
            <a:ext cx="29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elegida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Error Cuadrático Medio durante las 300 eṕocas.</a:t>
            </a:r>
            <a:endParaRPr sz="18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4" y="363450"/>
            <a:ext cx="5821371" cy="4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555600"/>
            <a:ext cx="29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elegida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Evolución del Eta durante las 300 eṕocas.</a:t>
            </a:r>
            <a:endParaRPr sz="1800"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6" y="363450"/>
            <a:ext cx="5764229" cy="4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elegida</a:t>
            </a:r>
            <a:endParaRPr/>
          </a:p>
        </p:txBody>
      </p:sp>
      <p:sp>
        <p:nvSpPr>
          <p:cNvPr id="252" name="Google Shape;252;p39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0" y="1013425"/>
            <a:ext cx="44066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700" y="1027713"/>
            <a:ext cx="44066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</a:t>
            </a:r>
            <a:r>
              <a:rPr lang="es"/>
              <a:t>a efectividad de la red depende mucho de la arquitectura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Momentum y eta adaptativo, en general, reducen el ECM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función de activación tangencial </a:t>
            </a:r>
            <a:r>
              <a:rPr lang="es"/>
              <a:t>converge más rápido y es más precisa </a:t>
            </a:r>
            <a:r>
              <a:rPr lang="es"/>
              <a:t>que la exponencial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</a:t>
            </a:r>
            <a:r>
              <a:rPr lang="es"/>
              <a:t>m</a:t>
            </a:r>
            <a:r>
              <a:rPr lang="es"/>
              <a:t>odo incremental evita mínimos locales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red neuronal puede responder diferente frente a distintos problemas.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neuronal (</a:t>
            </a:r>
            <a:r>
              <a:rPr lang="es"/>
              <a:t>Perceptrón</a:t>
            </a:r>
            <a:r>
              <a:rPr lang="es"/>
              <a:t>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Altamente configurable para evaluar distintas combinaciones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Común a todas las variantes: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2 neuronas de entrada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 neurona de salida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Configuraciones posibles: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Cantidad de capas ocultas y neuronas en cada una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Porcentaje de patrones a utilizar para entrenar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Modo de entrenamiento: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Incremental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Entre otras...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y pesos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red neuronal es entrenada y evaluada con una colección de patrones brindada por la cátedra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de la forma: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pesos de las conexiones se inicializan al azar con valores entre -0.5 y 0.5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75" y="2143125"/>
            <a:ext cx="32480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de los patrones a utilizar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Cantidad de épocas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 de corte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 de introducir los patrones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y mejoras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Saturación de la 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Normalización de los patrones introducidos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Mínimos locales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Momentum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</a:t>
            </a:r>
            <a:r>
              <a:rPr lang="es"/>
              <a:t>scilación</a:t>
            </a:r>
            <a:r>
              <a:rPr lang="es"/>
              <a:t> alrededor del mínimo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Eta adaptativo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la salida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desea conocer la efectividad de la red neuronal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de </a:t>
            </a:r>
            <a:r>
              <a:rPr lang="es"/>
              <a:t>error cuadrático medio (ECM):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Compara el resultado obtenido con el esperado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Precisión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Compara la diferencia entre el valor obtenido y el esperado contra un </a:t>
            </a:r>
            <a:r>
              <a:rPr i="1" lang="es"/>
              <a:t>epsilon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Elección de la configuración adecuada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probaron distintas configuraciones, variando los siguientes parámetros: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Cantidad de capas ocultas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Cantidad de neuronas en cada capa oculta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de activación (tanh o exp)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Modo de entrenamiento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Alpha del momentum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Otros...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Prueba y error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