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70" r:id="rId3"/>
    <p:sldId id="272" r:id="rId4"/>
    <p:sldId id="279" r:id="rId5"/>
    <p:sldId id="274" r:id="rId6"/>
    <p:sldId id="285" r:id="rId7"/>
    <p:sldId id="287" r:id="rId8"/>
    <p:sldId id="286" r:id="rId9"/>
    <p:sldId id="288" r:id="rId10"/>
    <p:sldId id="289" r:id="rId11"/>
    <p:sldId id="290" r:id="rId12"/>
    <p:sldId id="292" r:id="rId13"/>
    <p:sldId id="291" r:id="rId14"/>
    <p:sldId id="294" r:id="rId15"/>
    <p:sldId id="293" r:id="rId16"/>
    <p:sldId id="295" r:id="rId17"/>
    <p:sldId id="268" r:id="rId18"/>
    <p:sldId id="296" r:id="rId19"/>
    <p:sldId id="258" r:id="rId20"/>
    <p:sldId id="275" r:id="rId21"/>
    <p:sldId id="282" r:id="rId22"/>
    <p:sldId id="283" r:id="rId23"/>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69249" autoAdjust="0"/>
  </p:normalViewPr>
  <p:slideViewPr>
    <p:cSldViewPr snapToGrid="0">
      <p:cViewPr varScale="1">
        <p:scale>
          <a:sx n="60" d="100"/>
          <a:sy n="60" d="100"/>
        </p:scale>
        <p:origin x="1522" y="43"/>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sz="2160" b="0" i="0" u="none" strike="noStrike" kern="1200" spc="0" baseline="0">
                <a:solidFill>
                  <a:schemeClr val="tx1">
                    <a:lumMod val="65000"/>
                    <a:lumOff val="35000"/>
                  </a:schemeClr>
                </a:solidFill>
                <a:latin typeface="+mn-lt"/>
                <a:ea typeface="+mn-ea"/>
                <a:cs typeface="+mn-cs"/>
              </a:defRPr>
            </a:pPr>
            <a:r>
              <a:rPr lang="es-AR" b="1" u="sng" dirty="0"/>
              <a:t>Efecto de congruencia</a:t>
            </a:r>
          </a:p>
        </c:rich>
      </c:tx>
      <c:layout>
        <c:manualLayout>
          <c:xMode val="edge"/>
          <c:yMode val="edge"/>
          <c:x val="0.39178318785308414"/>
          <c:y val="0"/>
        </c:manualLayout>
      </c:layout>
      <c:overlay val="0"/>
      <c:spPr>
        <a:noFill/>
        <a:ln>
          <a:noFill/>
        </a:ln>
        <a:effectLst/>
      </c:spPr>
    </c:title>
    <c:autoTitleDeleted val="0"/>
    <c:plotArea>
      <c:layout/>
      <c:barChart>
        <c:barDir val="col"/>
        <c:grouping val="clustered"/>
        <c:varyColors val="0"/>
        <c:ser>
          <c:idx val="0"/>
          <c:order val="0"/>
          <c:tx>
            <c:strRef>
              <c:f>Hoja1!$B$1</c:f>
              <c:strCache>
                <c:ptCount val="1"/>
                <c:pt idx="0">
                  <c:v>Congruentes</c:v>
                </c:pt>
              </c:strCache>
            </c:strRef>
          </c:tx>
          <c:spPr>
            <a:solidFill>
              <a:schemeClr val="accent1"/>
            </a:solidFill>
            <a:ln>
              <a:noFill/>
            </a:ln>
            <a:effectLst/>
          </c:spPr>
          <c:invertIfNegative val="0"/>
          <c:cat>
            <c:strRef>
              <c:f>Hoja1!$A$2</c:f>
              <c:strCache>
                <c:ptCount val="1"/>
                <c:pt idx="0">
                  <c:v>Tiempos de Reacción</c:v>
                </c:pt>
              </c:strCache>
            </c:strRef>
          </c:cat>
          <c:val>
            <c:numRef>
              <c:f>Hoja1!$B$2</c:f>
              <c:numCache>
                <c:formatCode>General</c:formatCode>
                <c:ptCount val="1"/>
                <c:pt idx="0">
                  <c:v>0.4</c:v>
                </c:pt>
              </c:numCache>
            </c:numRef>
          </c:val>
          <c:extLst>
            <c:ext xmlns:c16="http://schemas.microsoft.com/office/drawing/2014/chart" uri="{C3380CC4-5D6E-409C-BE32-E72D297353CC}">
              <c16:uniqueId val="{00000000-6599-4FC0-9909-9AEC41546915}"/>
            </c:ext>
          </c:extLst>
        </c:ser>
        <c:ser>
          <c:idx val="1"/>
          <c:order val="1"/>
          <c:tx>
            <c:strRef>
              <c:f>Hoja1!$C$1</c:f>
              <c:strCache>
                <c:ptCount val="1"/>
                <c:pt idx="0">
                  <c:v>Incongruentes</c:v>
                </c:pt>
              </c:strCache>
            </c:strRef>
          </c:tx>
          <c:spPr>
            <a:solidFill>
              <a:schemeClr val="accent2"/>
            </a:solidFill>
            <a:ln>
              <a:noFill/>
            </a:ln>
            <a:effectLst/>
          </c:spPr>
          <c:invertIfNegative val="0"/>
          <c:cat>
            <c:strRef>
              <c:f>Hoja1!$A$2</c:f>
              <c:strCache>
                <c:ptCount val="1"/>
                <c:pt idx="0">
                  <c:v>Tiempos de Reacción</c:v>
                </c:pt>
              </c:strCache>
            </c:strRef>
          </c:cat>
          <c:val>
            <c:numRef>
              <c:f>Hoja1!$C$2</c:f>
              <c:numCache>
                <c:formatCode>General</c:formatCode>
                <c:ptCount val="1"/>
                <c:pt idx="0">
                  <c:v>0.8</c:v>
                </c:pt>
              </c:numCache>
            </c:numRef>
          </c:val>
          <c:extLst>
            <c:ext xmlns:c16="http://schemas.microsoft.com/office/drawing/2014/chart" uri="{C3380CC4-5D6E-409C-BE32-E72D297353CC}">
              <c16:uniqueId val="{00000001-6599-4FC0-9909-9AEC41546915}"/>
            </c:ext>
          </c:extLst>
        </c:ser>
        <c:dLbls>
          <c:showLegendKey val="0"/>
          <c:showVal val="0"/>
          <c:showCatName val="0"/>
          <c:showSerName val="0"/>
          <c:showPercent val="0"/>
          <c:showBubbleSize val="0"/>
        </c:dLbls>
        <c:gapWidth val="219"/>
        <c:overlap val="-27"/>
        <c:axId val="157345664"/>
        <c:axId val="151288832"/>
      </c:barChart>
      <c:catAx>
        <c:axId val="157345664"/>
        <c:scaling>
          <c:orientation val="minMax"/>
        </c:scaling>
        <c:delete val="0"/>
        <c:axPos val="b"/>
        <c:numFmt formatCode="General" sourceLinked="1"/>
        <c:majorTickMark val="none"/>
        <c:minorTickMark val="none"/>
        <c:tickLblPos val="high"/>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51288832"/>
        <c:crosses val="autoZero"/>
        <c:auto val="1"/>
        <c:lblAlgn val="ctr"/>
        <c:lblOffset val="100"/>
        <c:noMultiLvlLbl val="0"/>
      </c:catAx>
      <c:valAx>
        <c:axId val="1512888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573456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6A4D56-99AB-4CB5-812D-5FE133C78E62}" type="doc">
      <dgm:prSet loTypeId="urn:microsoft.com/office/officeart/2005/8/layout/hList1" loCatId="list" qsTypeId="urn:microsoft.com/office/officeart/2005/8/quickstyle/3d3" qsCatId="3D" csTypeId="urn:microsoft.com/office/officeart/2005/8/colors/accent1_2" csCatId="accent1" phldr="1"/>
      <dgm:spPr/>
      <dgm:t>
        <a:bodyPr/>
        <a:lstStyle/>
        <a:p>
          <a:endParaRPr lang="es-AR"/>
        </a:p>
      </dgm:t>
    </dgm:pt>
    <dgm:pt modelId="{B4C00AFE-9960-46A4-A06E-F4B194C99B75}">
      <dgm:prSet phldrT="[Texto]"/>
      <dgm:spPr/>
      <dgm:t>
        <a:bodyPr/>
        <a:lstStyle/>
        <a:p>
          <a:r>
            <a:rPr lang="es-AR" dirty="0"/>
            <a:t>Relación Semántica</a:t>
          </a:r>
        </a:p>
      </dgm:t>
    </dgm:pt>
    <dgm:pt modelId="{23AD21B6-DA9E-4126-A8CE-FC5159E535B9}" type="parTrans" cxnId="{45C2BF43-6CC6-421E-9D42-9170A4FB5940}">
      <dgm:prSet/>
      <dgm:spPr/>
      <dgm:t>
        <a:bodyPr/>
        <a:lstStyle/>
        <a:p>
          <a:endParaRPr lang="es-AR"/>
        </a:p>
      </dgm:t>
    </dgm:pt>
    <dgm:pt modelId="{5206DD7E-0688-41EC-9E9E-AC8AD7531FCE}" type="sibTrans" cxnId="{45C2BF43-6CC6-421E-9D42-9170A4FB5940}">
      <dgm:prSet/>
      <dgm:spPr/>
      <dgm:t>
        <a:bodyPr/>
        <a:lstStyle/>
        <a:p>
          <a:endParaRPr lang="es-AR"/>
        </a:p>
      </dgm:t>
    </dgm:pt>
    <dgm:pt modelId="{47ABEF3C-D0A1-4997-A38A-5F161AB3B822}">
      <dgm:prSet phldrT="[Texto]"/>
      <dgm:spPr/>
      <dgm:t>
        <a:bodyPr/>
        <a:lstStyle/>
        <a:p>
          <a:r>
            <a:rPr lang="es-AR" dirty="0"/>
            <a:t>Fuertemente Relacionados</a:t>
          </a:r>
        </a:p>
      </dgm:t>
    </dgm:pt>
    <dgm:pt modelId="{57F29C8C-2191-46EC-9ACF-119703758816}" type="parTrans" cxnId="{E41C9312-654A-4B08-A503-B47A0C3A975F}">
      <dgm:prSet/>
      <dgm:spPr/>
      <dgm:t>
        <a:bodyPr/>
        <a:lstStyle/>
        <a:p>
          <a:endParaRPr lang="es-AR"/>
        </a:p>
      </dgm:t>
    </dgm:pt>
    <dgm:pt modelId="{7C60889B-E8E9-4D67-84D1-987368305890}" type="sibTrans" cxnId="{E41C9312-654A-4B08-A503-B47A0C3A975F}">
      <dgm:prSet/>
      <dgm:spPr/>
      <dgm:t>
        <a:bodyPr/>
        <a:lstStyle/>
        <a:p>
          <a:endParaRPr lang="es-AR"/>
        </a:p>
      </dgm:t>
    </dgm:pt>
    <dgm:pt modelId="{10746937-8FAB-445A-B1C8-AF109779C484}">
      <dgm:prSet phldrT="[Texto]"/>
      <dgm:spPr/>
      <dgm:t>
        <a:bodyPr/>
        <a:lstStyle/>
        <a:p>
          <a:r>
            <a:rPr lang="es-AR" dirty="0"/>
            <a:t>Débilmente Relacionados</a:t>
          </a:r>
        </a:p>
      </dgm:t>
    </dgm:pt>
    <dgm:pt modelId="{45409118-E920-4A71-927E-0E061EE10F07}" type="parTrans" cxnId="{3E5DB7DD-3427-4121-BFDA-2C60F8584B1C}">
      <dgm:prSet/>
      <dgm:spPr/>
      <dgm:t>
        <a:bodyPr/>
        <a:lstStyle/>
        <a:p>
          <a:endParaRPr lang="es-AR"/>
        </a:p>
      </dgm:t>
    </dgm:pt>
    <dgm:pt modelId="{77EECBD1-35A5-48AE-8FEC-749DE73D12B3}" type="sibTrans" cxnId="{3E5DB7DD-3427-4121-BFDA-2C60F8584B1C}">
      <dgm:prSet/>
      <dgm:spPr/>
      <dgm:t>
        <a:bodyPr/>
        <a:lstStyle/>
        <a:p>
          <a:endParaRPr lang="es-AR"/>
        </a:p>
      </dgm:t>
    </dgm:pt>
    <dgm:pt modelId="{24940267-475D-4FA4-9E01-4C29239DD7E6}">
      <dgm:prSet phldrT="[Texto]"/>
      <dgm:spPr/>
      <dgm:t>
        <a:bodyPr/>
        <a:lstStyle/>
        <a:p>
          <a:r>
            <a:rPr lang="es-AR" dirty="0"/>
            <a:t>Tiempo de SOA</a:t>
          </a:r>
        </a:p>
      </dgm:t>
    </dgm:pt>
    <dgm:pt modelId="{0FD4F0EB-D787-410C-9320-9739861A1DDC}" type="parTrans" cxnId="{0FC568CC-5F31-43B8-AB67-C3E2A3625A6D}">
      <dgm:prSet/>
      <dgm:spPr/>
      <dgm:t>
        <a:bodyPr/>
        <a:lstStyle/>
        <a:p>
          <a:endParaRPr lang="es-AR"/>
        </a:p>
      </dgm:t>
    </dgm:pt>
    <dgm:pt modelId="{5843C571-485E-4ABD-A7CC-7B134A579B07}" type="sibTrans" cxnId="{0FC568CC-5F31-43B8-AB67-C3E2A3625A6D}">
      <dgm:prSet/>
      <dgm:spPr/>
      <dgm:t>
        <a:bodyPr/>
        <a:lstStyle/>
        <a:p>
          <a:endParaRPr lang="es-AR"/>
        </a:p>
      </dgm:t>
    </dgm:pt>
    <dgm:pt modelId="{6888D3B3-0E41-4BCB-B4F5-ECB98BAF43B6}">
      <dgm:prSet phldrT="[Texto]" custT="1"/>
      <dgm:spPr/>
      <dgm:t>
        <a:bodyPr/>
        <a:lstStyle/>
        <a:p>
          <a:r>
            <a:rPr lang="es-AR" sz="3200" dirty="0"/>
            <a:t>66 ms</a:t>
          </a:r>
        </a:p>
      </dgm:t>
    </dgm:pt>
    <dgm:pt modelId="{FA656E62-212A-4552-8453-59D1820EBC92}" type="parTrans" cxnId="{7A9D7EB5-6F50-4A3C-A793-35DC2E81130C}">
      <dgm:prSet/>
      <dgm:spPr/>
      <dgm:t>
        <a:bodyPr/>
        <a:lstStyle/>
        <a:p>
          <a:endParaRPr lang="es-AR"/>
        </a:p>
      </dgm:t>
    </dgm:pt>
    <dgm:pt modelId="{C8BD7D29-A3AE-4816-BD4B-4D11A4E3E717}" type="sibTrans" cxnId="{7A9D7EB5-6F50-4A3C-A793-35DC2E81130C}">
      <dgm:prSet/>
      <dgm:spPr/>
      <dgm:t>
        <a:bodyPr/>
        <a:lstStyle/>
        <a:p>
          <a:endParaRPr lang="es-AR"/>
        </a:p>
      </dgm:t>
    </dgm:pt>
    <dgm:pt modelId="{197D6911-3D6F-4189-8D37-C3B249E663C3}">
      <dgm:prSet phldrT="[Texto]" custT="1"/>
      <dgm:spPr/>
      <dgm:t>
        <a:bodyPr/>
        <a:lstStyle/>
        <a:p>
          <a:r>
            <a:rPr lang="es-AR" sz="3200" dirty="0"/>
            <a:t>150 ms</a:t>
          </a:r>
        </a:p>
      </dgm:t>
    </dgm:pt>
    <dgm:pt modelId="{21B15F7D-2C8F-4DBD-AE64-043C1E26B2BD}" type="parTrans" cxnId="{CFE1C418-FD98-4ECD-978F-E7066438E9D2}">
      <dgm:prSet/>
      <dgm:spPr/>
      <dgm:t>
        <a:bodyPr/>
        <a:lstStyle/>
        <a:p>
          <a:endParaRPr lang="es-AR"/>
        </a:p>
      </dgm:t>
    </dgm:pt>
    <dgm:pt modelId="{32BD154E-079E-49ED-AEBF-ECAD4FFC6A08}" type="sibTrans" cxnId="{CFE1C418-FD98-4ECD-978F-E7066438E9D2}">
      <dgm:prSet/>
      <dgm:spPr/>
      <dgm:t>
        <a:bodyPr/>
        <a:lstStyle/>
        <a:p>
          <a:endParaRPr lang="es-AR"/>
        </a:p>
      </dgm:t>
    </dgm:pt>
    <dgm:pt modelId="{D62D37E6-3A15-4E6F-9C91-EBD45B53AC27}">
      <dgm:prSet phldrT="[Texto]"/>
      <dgm:spPr/>
      <dgm:t>
        <a:bodyPr/>
        <a:lstStyle/>
        <a:p>
          <a:r>
            <a:rPr lang="es-AR" dirty="0"/>
            <a:t>No Relacionados</a:t>
          </a:r>
        </a:p>
      </dgm:t>
    </dgm:pt>
    <dgm:pt modelId="{678C254B-A510-44A1-B5EB-28C6E8455DC4}" type="parTrans" cxnId="{2965BADC-0D2E-4F40-9A23-AF49293611B0}">
      <dgm:prSet/>
      <dgm:spPr/>
      <dgm:t>
        <a:bodyPr/>
        <a:lstStyle/>
        <a:p>
          <a:endParaRPr lang="es-AR"/>
        </a:p>
      </dgm:t>
    </dgm:pt>
    <dgm:pt modelId="{FB147FDD-EBDC-4BD6-93A7-7ADF947EC8C0}" type="sibTrans" cxnId="{2965BADC-0D2E-4F40-9A23-AF49293611B0}">
      <dgm:prSet/>
      <dgm:spPr/>
      <dgm:t>
        <a:bodyPr/>
        <a:lstStyle/>
        <a:p>
          <a:endParaRPr lang="es-AR"/>
        </a:p>
      </dgm:t>
    </dgm:pt>
    <dgm:pt modelId="{C920C80C-91DD-4385-83EC-D229FBFAAFF7}">
      <dgm:prSet phldrT="[Texto]" custT="1"/>
      <dgm:spPr/>
      <dgm:t>
        <a:bodyPr/>
        <a:lstStyle/>
        <a:p>
          <a:r>
            <a:rPr lang="es-AR" sz="3200" dirty="0"/>
            <a:t>233 ms</a:t>
          </a:r>
        </a:p>
      </dgm:t>
    </dgm:pt>
    <dgm:pt modelId="{20A05670-94FC-435D-8E55-EC20B741A5BC}" type="parTrans" cxnId="{92B3140B-1441-4C34-B6A2-FA64081EFF41}">
      <dgm:prSet/>
      <dgm:spPr/>
      <dgm:t>
        <a:bodyPr/>
        <a:lstStyle/>
        <a:p>
          <a:endParaRPr lang="es-AR"/>
        </a:p>
      </dgm:t>
    </dgm:pt>
    <dgm:pt modelId="{ED46EC73-67A3-4A74-96C6-860470955992}" type="sibTrans" cxnId="{92B3140B-1441-4C34-B6A2-FA64081EFF41}">
      <dgm:prSet/>
      <dgm:spPr/>
      <dgm:t>
        <a:bodyPr/>
        <a:lstStyle/>
        <a:p>
          <a:endParaRPr lang="es-AR"/>
        </a:p>
      </dgm:t>
    </dgm:pt>
    <dgm:pt modelId="{3EF33159-D5F6-427C-9F5C-DCAA5C206863}">
      <dgm:prSet phldrT="[Texto]" custT="1"/>
      <dgm:spPr/>
      <dgm:t>
        <a:bodyPr/>
        <a:lstStyle/>
        <a:p>
          <a:r>
            <a:rPr lang="es-AR" sz="3200" dirty="0"/>
            <a:t>317 ms</a:t>
          </a:r>
        </a:p>
      </dgm:t>
    </dgm:pt>
    <dgm:pt modelId="{EB38293D-4DCE-4452-AFCC-D3CCD6E4AB9E}" type="parTrans" cxnId="{4DDC774E-4553-4237-AF97-FE9134424D2C}">
      <dgm:prSet/>
      <dgm:spPr/>
      <dgm:t>
        <a:bodyPr/>
        <a:lstStyle/>
        <a:p>
          <a:endParaRPr lang="es-AR"/>
        </a:p>
      </dgm:t>
    </dgm:pt>
    <dgm:pt modelId="{344FE8BC-B3A9-4417-9B68-2AB5A3B44C3C}" type="sibTrans" cxnId="{4DDC774E-4553-4237-AF97-FE9134424D2C}">
      <dgm:prSet/>
      <dgm:spPr/>
      <dgm:t>
        <a:bodyPr/>
        <a:lstStyle/>
        <a:p>
          <a:endParaRPr lang="es-AR"/>
        </a:p>
      </dgm:t>
    </dgm:pt>
    <dgm:pt modelId="{CCBF6BDB-D1CD-40BF-BC03-891D1920E33C}" type="pres">
      <dgm:prSet presAssocID="{BF6A4D56-99AB-4CB5-812D-5FE133C78E62}" presName="Name0" presStyleCnt="0">
        <dgm:presLayoutVars>
          <dgm:dir/>
          <dgm:animLvl val="lvl"/>
          <dgm:resizeHandles val="exact"/>
        </dgm:presLayoutVars>
      </dgm:prSet>
      <dgm:spPr/>
    </dgm:pt>
    <dgm:pt modelId="{79BEDF47-6797-4CC2-AA6D-CBDFB2B7C18F}" type="pres">
      <dgm:prSet presAssocID="{B4C00AFE-9960-46A4-A06E-F4B194C99B75}" presName="composite" presStyleCnt="0"/>
      <dgm:spPr/>
    </dgm:pt>
    <dgm:pt modelId="{A648D60C-734A-421A-889B-0DD66EBA7981}" type="pres">
      <dgm:prSet presAssocID="{B4C00AFE-9960-46A4-A06E-F4B194C99B75}" presName="parTx" presStyleLbl="alignNode1" presStyleIdx="0" presStyleCnt="2" custLinFactNeighborX="306" custLinFactNeighborY="-3876">
        <dgm:presLayoutVars>
          <dgm:chMax val="0"/>
          <dgm:chPref val="0"/>
          <dgm:bulletEnabled val="1"/>
        </dgm:presLayoutVars>
      </dgm:prSet>
      <dgm:spPr/>
    </dgm:pt>
    <dgm:pt modelId="{8F7FC198-C0B5-43CA-8F31-39DE14C2B20B}" type="pres">
      <dgm:prSet presAssocID="{B4C00AFE-9960-46A4-A06E-F4B194C99B75}" presName="desTx" presStyleLbl="alignAccFollowNode1" presStyleIdx="0" presStyleCnt="2">
        <dgm:presLayoutVars>
          <dgm:bulletEnabled val="1"/>
        </dgm:presLayoutVars>
      </dgm:prSet>
      <dgm:spPr/>
    </dgm:pt>
    <dgm:pt modelId="{DC255B31-1D77-4D85-A390-5521F005740A}" type="pres">
      <dgm:prSet presAssocID="{5206DD7E-0688-41EC-9E9E-AC8AD7531FCE}" presName="space" presStyleCnt="0"/>
      <dgm:spPr/>
    </dgm:pt>
    <dgm:pt modelId="{3F25C075-11C7-446D-B0DE-3082FE111118}" type="pres">
      <dgm:prSet presAssocID="{24940267-475D-4FA4-9E01-4C29239DD7E6}" presName="composite" presStyleCnt="0"/>
      <dgm:spPr/>
    </dgm:pt>
    <dgm:pt modelId="{7AB41B8F-EE23-418A-ACF3-54AF991C03B3}" type="pres">
      <dgm:prSet presAssocID="{24940267-475D-4FA4-9E01-4C29239DD7E6}" presName="parTx" presStyleLbl="alignNode1" presStyleIdx="1" presStyleCnt="2">
        <dgm:presLayoutVars>
          <dgm:chMax val="0"/>
          <dgm:chPref val="0"/>
          <dgm:bulletEnabled val="1"/>
        </dgm:presLayoutVars>
      </dgm:prSet>
      <dgm:spPr/>
    </dgm:pt>
    <dgm:pt modelId="{F5764290-A096-420D-9C56-9CBAFE2BBCDE}" type="pres">
      <dgm:prSet presAssocID="{24940267-475D-4FA4-9E01-4C29239DD7E6}" presName="desTx" presStyleLbl="alignAccFollowNode1" presStyleIdx="1" presStyleCnt="2">
        <dgm:presLayoutVars>
          <dgm:bulletEnabled val="1"/>
        </dgm:presLayoutVars>
      </dgm:prSet>
      <dgm:spPr/>
    </dgm:pt>
  </dgm:ptLst>
  <dgm:cxnLst>
    <dgm:cxn modelId="{A23F1902-89FE-4084-9E93-DCD07A37C0A3}" type="presOf" srcId="{6888D3B3-0E41-4BCB-B4F5-ECB98BAF43B6}" destId="{F5764290-A096-420D-9C56-9CBAFE2BBCDE}" srcOrd="0" destOrd="0" presId="urn:microsoft.com/office/officeart/2005/8/layout/hList1"/>
    <dgm:cxn modelId="{92B3140B-1441-4C34-B6A2-FA64081EFF41}" srcId="{24940267-475D-4FA4-9E01-4C29239DD7E6}" destId="{C920C80C-91DD-4385-83EC-D229FBFAAFF7}" srcOrd="2" destOrd="0" parTransId="{20A05670-94FC-435D-8E55-EC20B741A5BC}" sibTransId="{ED46EC73-67A3-4A74-96C6-860470955992}"/>
    <dgm:cxn modelId="{037EDD0F-5826-4216-91C9-74C321DD8C98}" type="presOf" srcId="{B4C00AFE-9960-46A4-A06E-F4B194C99B75}" destId="{A648D60C-734A-421A-889B-0DD66EBA7981}" srcOrd="0" destOrd="0" presId="urn:microsoft.com/office/officeart/2005/8/layout/hList1"/>
    <dgm:cxn modelId="{E41C9312-654A-4B08-A503-B47A0C3A975F}" srcId="{B4C00AFE-9960-46A4-A06E-F4B194C99B75}" destId="{47ABEF3C-D0A1-4997-A38A-5F161AB3B822}" srcOrd="0" destOrd="0" parTransId="{57F29C8C-2191-46EC-9ACF-119703758816}" sibTransId="{7C60889B-E8E9-4D67-84D1-987368305890}"/>
    <dgm:cxn modelId="{8A03FF15-3F02-4675-8470-5E5808AC8824}" type="presOf" srcId="{C920C80C-91DD-4385-83EC-D229FBFAAFF7}" destId="{F5764290-A096-420D-9C56-9CBAFE2BBCDE}" srcOrd="0" destOrd="2" presId="urn:microsoft.com/office/officeart/2005/8/layout/hList1"/>
    <dgm:cxn modelId="{CFE1C418-FD98-4ECD-978F-E7066438E9D2}" srcId="{24940267-475D-4FA4-9E01-4C29239DD7E6}" destId="{197D6911-3D6F-4189-8D37-C3B249E663C3}" srcOrd="1" destOrd="0" parTransId="{21B15F7D-2C8F-4DBD-AE64-043C1E26B2BD}" sibTransId="{32BD154E-079E-49ED-AEBF-ECAD4FFC6A08}"/>
    <dgm:cxn modelId="{45C2BF43-6CC6-421E-9D42-9170A4FB5940}" srcId="{BF6A4D56-99AB-4CB5-812D-5FE133C78E62}" destId="{B4C00AFE-9960-46A4-A06E-F4B194C99B75}" srcOrd="0" destOrd="0" parTransId="{23AD21B6-DA9E-4126-A8CE-FC5159E535B9}" sibTransId="{5206DD7E-0688-41EC-9E9E-AC8AD7531FCE}"/>
    <dgm:cxn modelId="{FD288A4A-854C-4CEE-B448-9B764966F11B}" type="presOf" srcId="{3EF33159-D5F6-427C-9F5C-DCAA5C206863}" destId="{F5764290-A096-420D-9C56-9CBAFE2BBCDE}" srcOrd="0" destOrd="3" presId="urn:microsoft.com/office/officeart/2005/8/layout/hList1"/>
    <dgm:cxn modelId="{4DDC774E-4553-4237-AF97-FE9134424D2C}" srcId="{24940267-475D-4FA4-9E01-4C29239DD7E6}" destId="{3EF33159-D5F6-427C-9F5C-DCAA5C206863}" srcOrd="3" destOrd="0" parTransId="{EB38293D-4DCE-4452-AFCC-D3CCD6E4AB9E}" sibTransId="{344FE8BC-B3A9-4417-9B68-2AB5A3B44C3C}"/>
    <dgm:cxn modelId="{0F9F2072-39BD-4773-8B13-E456B9010657}" type="presOf" srcId="{BF6A4D56-99AB-4CB5-812D-5FE133C78E62}" destId="{CCBF6BDB-D1CD-40BF-BC03-891D1920E33C}" srcOrd="0" destOrd="0" presId="urn:microsoft.com/office/officeart/2005/8/layout/hList1"/>
    <dgm:cxn modelId="{4B69EB7E-10B4-4125-A7A1-FF0499042676}" type="presOf" srcId="{197D6911-3D6F-4189-8D37-C3B249E663C3}" destId="{F5764290-A096-420D-9C56-9CBAFE2BBCDE}" srcOrd="0" destOrd="1" presId="urn:microsoft.com/office/officeart/2005/8/layout/hList1"/>
    <dgm:cxn modelId="{E06DDB93-904C-43F6-94B9-1117A4E012C8}" type="presOf" srcId="{D62D37E6-3A15-4E6F-9C91-EBD45B53AC27}" destId="{8F7FC198-C0B5-43CA-8F31-39DE14C2B20B}" srcOrd="0" destOrd="2" presId="urn:microsoft.com/office/officeart/2005/8/layout/hList1"/>
    <dgm:cxn modelId="{6A20E3A9-255F-4280-9A44-B685CF3E34BF}" type="presOf" srcId="{24940267-475D-4FA4-9E01-4C29239DD7E6}" destId="{7AB41B8F-EE23-418A-ACF3-54AF991C03B3}" srcOrd="0" destOrd="0" presId="urn:microsoft.com/office/officeart/2005/8/layout/hList1"/>
    <dgm:cxn modelId="{7A9D7EB5-6F50-4A3C-A793-35DC2E81130C}" srcId="{24940267-475D-4FA4-9E01-4C29239DD7E6}" destId="{6888D3B3-0E41-4BCB-B4F5-ECB98BAF43B6}" srcOrd="0" destOrd="0" parTransId="{FA656E62-212A-4552-8453-59D1820EBC92}" sibTransId="{C8BD7D29-A3AE-4816-BD4B-4D11A4E3E717}"/>
    <dgm:cxn modelId="{CD8B37C7-C3DE-4665-9A7D-F59583C8B00A}" type="presOf" srcId="{47ABEF3C-D0A1-4997-A38A-5F161AB3B822}" destId="{8F7FC198-C0B5-43CA-8F31-39DE14C2B20B}" srcOrd="0" destOrd="0" presId="urn:microsoft.com/office/officeart/2005/8/layout/hList1"/>
    <dgm:cxn modelId="{0FC568CC-5F31-43B8-AB67-C3E2A3625A6D}" srcId="{BF6A4D56-99AB-4CB5-812D-5FE133C78E62}" destId="{24940267-475D-4FA4-9E01-4C29239DD7E6}" srcOrd="1" destOrd="0" parTransId="{0FD4F0EB-D787-410C-9320-9739861A1DDC}" sibTransId="{5843C571-485E-4ABD-A7CC-7B134A579B07}"/>
    <dgm:cxn modelId="{2965BADC-0D2E-4F40-9A23-AF49293611B0}" srcId="{B4C00AFE-9960-46A4-A06E-F4B194C99B75}" destId="{D62D37E6-3A15-4E6F-9C91-EBD45B53AC27}" srcOrd="2" destOrd="0" parTransId="{678C254B-A510-44A1-B5EB-28C6E8455DC4}" sibTransId="{FB147FDD-EBDC-4BD6-93A7-7ADF947EC8C0}"/>
    <dgm:cxn modelId="{8740B0DD-B736-4252-8E99-66B28BC2C84F}" type="presOf" srcId="{10746937-8FAB-445A-B1C8-AF109779C484}" destId="{8F7FC198-C0B5-43CA-8F31-39DE14C2B20B}" srcOrd="0" destOrd="1" presId="urn:microsoft.com/office/officeart/2005/8/layout/hList1"/>
    <dgm:cxn modelId="{3E5DB7DD-3427-4121-BFDA-2C60F8584B1C}" srcId="{B4C00AFE-9960-46A4-A06E-F4B194C99B75}" destId="{10746937-8FAB-445A-B1C8-AF109779C484}" srcOrd="1" destOrd="0" parTransId="{45409118-E920-4A71-927E-0E061EE10F07}" sibTransId="{77EECBD1-35A5-48AE-8FEC-749DE73D12B3}"/>
    <dgm:cxn modelId="{8FE6DCC9-BA6D-40F7-9BEC-C22C6A0B5514}" type="presParOf" srcId="{CCBF6BDB-D1CD-40BF-BC03-891D1920E33C}" destId="{79BEDF47-6797-4CC2-AA6D-CBDFB2B7C18F}" srcOrd="0" destOrd="0" presId="urn:microsoft.com/office/officeart/2005/8/layout/hList1"/>
    <dgm:cxn modelId="{732F1CF5-5704-49DE-AEC8-7E828419FA00}" type="presParOf" srcId="{79BEDF47-6797-4CC2-AA6D-CBDFB2B7C18F}" destId="{A648D60C-734A-421A-889B-0DD66EBA7981}" srcOrd="0" destOrd="0" presId="urn:microsoft.com/office/officeart/2005/8/layout/hList1"/>
    <dgm:cxn modelId="{034A51A4-91D0-4610-BFCF-5121ECA73056}" type="presParOf" srcId="{79BEDF47-6797-4CC2-AA6D-CBDFB2B7C18F}" destId="{8F7FC198-C0B5-43CA-8F31-39DE14C2B20B}" srcOrd="1" destOrd="0" presId="urn:microsoft.com/office/officeart/2005/8/layout/hList1"/>
    <dgm:cxn modelId="{7C1F3327-E622-47AB-9277-521E4A6DFBFF}" type="presParOf" srcId="{CCBF6BDB-D1CD-40BF-BC03-891D1920E33C}" destId="{DC255B31-1D77-4D85-A390-5521F005740A}" srcOrd="1" destOrd="0" presId="urn:microsoft.com/office/officeart/2005/8/layout/hList1"/>
    <dgm:cxn modelId="{B56EF3BA-B05E-4DEA-8468-F71C9B20A187}" type="presParOf" srcId="{CCBF6BDB-D1CD-40BF-BC03-891D1920E33C}" destId="{3F25C075-11C7-446D-B0DE-3082FE111118}" srcOrd="2" destOrd="0" presId="urn:microsoft.com/office/officeart/2005/8/layout/hList1"/>
    <dgm:cxn modelId="{27BFBAD1-9476-4AA9-BCA8-B99048937EB8}" type="presParOf" srcId="{3F25C075-11C7-446D-B0DE-3082FE111118}" destId="{7AB41B8F-EE23-418A-ACF3-54AF991C03B3}" srcOrd="0" destOrd="0" presId="urn:microsoft.com/office/officeart/2005/8/layout/hList1"/>
    <dgm:cxn modelId="{1118B296-5286-4CD7-8B80-9E03DCB254BE}" type="presParOf" srcId="{3F25C075-11C7-446D-B0DE-3082FE111118}" destId="{F5764290-A096-420D-9C56-9CBAFE2BBCDE}"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C48770-6ABB-49C7-94C0-E512A23C495E}" type="doc">
      <dgm:prSet loTypeId="urn:microsoft.com/office/officeart/2005/8/layout/hProcess9" loCatId="process" qsTypeId="urn:microsoft.com/office/officeart/2005/8/quickstyle/3d3" qsCatId="3D" csTypeId="urn:microsoft.com/office/officeart/2005/8/colors/accent1_5" csCatId="accent1" phldr="1"/>
      <dgm:spPr/>
    </dgm:pt>
    <dgm:pt modelId="{7D8FA1AA-DB60-467F-ABDD-6C1AD9E6385F}">
      <dgm:prSet phldrT="[Texto]"/>
      <dgm:spPr/>
      <dgm:t>
        <a:bodyPr/>
        <a:lstStyle/>
        <a:p>
          <a:r>
            <a:rPr lang="es-AR" dirty="0"/>
            <a:t>Tarea experimental</a:t>
          </a:r>
        </a:p>
      </dgm:t>
    </dgm:pt>
    <dgm:pt modelId="{A292BAF3-4386-4EBE-8BA1-98E788FA16AC}" type="parTrans" cxnId="{6BEDADA8-C550-411E-B740-A793609D7480}">
      <dgm:prSet/>
      <dgm:spPr/>
      <dgm:t>
        <a:bodyPr/>
        <a:lstStyle/>
        <a:p>
          <a:endParaRPr lang="es-AR"/>
        </a:p>
      </dgm:t>
    </dgm:pt>
    <dgm:pt modelId="{869B67F7-081B-4FC6-9EDB-350F282487F2}" type="sibTrans" cxnId="{6BEDADA8-C550-411E-B740-A793609D7480}">
      <dgm:prSet/>
      <dgm:spPr/>
      <dgm:t>
        <a:bodyPr/>
        <a:lstStyle/>
        <a:p>
          <a:endParaRPr lang="es-AR"/>
        </a:p>
      </dgm:t>
    </dgm:pt>
    <dgm:pt modelId="{430D37A6-6C11-44BF-B362-6434E2192089}">
      <dgm:prSet phldrT="[Texto]"/>
      <dgm:spPr/>
      <dgm:t>
        <a:bodyPr/>
        <a:lstStyle/>
        <a:p>
          <a:r>
            <a:rPr lang="es-AR" dirty="0"/>
            <a:t>Tarea de visibilidad objetiva</a:t>
          </a:r>
        </a:p>
      </dgm:t>
    </dgm:pt>
    <dgm:pt modelId="{E55F0879-DBBA-419A-B755-53410738F423}" type="parTrans" cxnId="{15843C0F-2793-4E93-8831-A1EC721417D2}">
      <dgm:prSet/>
      <dgm:spPr/>
      <dgm:t>
        <a:bodyPr/>
        <a:lstStyle/>
        <a:p>
          <a:endParaRPr lang="es-AR"/>
        </a:p>
      </dgm:t>
    </dgm:pt>
    <dgm:pt modelId="{B94B7007-F8BC-4D49-9944-83789A39BE39}" type="sibTrans" cxnId="{15843C0F-2793-4E93-8831-A1EC721417D2}">
      <dgm:prSet/>
      <dgm:spPr/>
      <dgm:t>
        <a:bodyPr/>
        <a:lstStyle/>
        <a:p>
          <a:endParaRPr lang="es-AR"/>
        </a:p>
      </dgm:t>
    </dgm:pt>
    <dgm:pt modelId="{C7910B90-0380-40AD-8503-9D992A5F776C}">
      <dgm:prSet phldrT="[Texto]"/>
      <dgm:spPr/>
      <dgm:t>
        <a:bodyPr/>
        <a:lstStyle/>
        <a:p>
          <a:r>
            <a:rPr lang="es-AR" dirty="0"/>
            <a:t>Tarea de similitud</a:t>
          </a:r>
        </a:p>
      </dgm:t>
    </dgm:pt>
    <dgm:pt modelId="{ABFFC47B-E258-470A-AAC0-AD2DF6C22A10}" type="parTrans" cxnId="{FE7B3716-A123-4380-B63C-98DECE5EA695}">
      <dgm:prSet/>
      <dgm:spPr/>
      <dgm:t>
        <a:bodyPr/>
        <a:lstStyle/>
        <a:p>
          <a:endParaRPr lang="es-AR"/>
        </a:p>
      </dgm:t>
    </dgm:pt>
    <dgm:pt modelId="{356BE423-176A-42AD-B460-36352B1C35A6}" type="sibTrans" cxnId="{FE7B3716-A123-4380-B63C-98DECE5EA695}">
      <dgm:prSet/>
      <dgm:spPr/>
      <dgm:t>
        <a:bodyPr/>
        <a:lstStyle/>
        <a:p>
          <a:endParaRPr lang="es-AR"/>
        </a:p>
      </dgm:t>
    </dgm:pt>
    <dgm:pt modelId="{CF38300B-D0CE-4428-8EB3-29667C33D9F5}">
      <dgm:prSet phldrT="[Texto]"/>
      <dgm:spPr/>
      <dgm:t>
        <a:bodyPr/>
        <a:lstStyle/>
        <a:p>
          <a:r>
            <a:rPr lang="es-AR" dirty="0"/>
            <a:t>Tarea de visibilidad subjetiva</a:t>
          </a:r>
        </a:p>
      </dgm:t>
    </dgm:pt>
    <dgm:pt modelId="{DBEE5CA7-9FEA-456F-8983-77F098F655F1}" type="parTrans" cxnId="{5F6FCB23-7E5A-4038-8EC7-6AC11C44DD60}">
      <dgm:prSet/>
      <dgm:spPr/>
      <dgm:t>
        <a:bodyPr/>
        <a:lstStyle/>
        <a:p>
          <a:endParaRPr lang="es-AR"/>
        </a:p>
      </dgm:t>
    </dgm:pt>
    <dgm:pt modelId="{D1C92246-D0CE-4D91-AC91-158716A08CCD}" type="sibTrans" cxnId="{5F6FCB23-7E5A-4038-8EC7-6AC11C44DD60}">
      <dgm:prSet/>
      <dgm:spPr/>
      <dgm:t>
        <a:bodyPr/>
        <a:lstStyle/>
        <a:p>
          <a:endParaRPr lang="es-AR"/>
        </a:p>
      </dgm:t>
    </dgm:pt>
    <dgm:pt modelId="{305F4449-3B8F-4F1A-8C66-D0568DFCF10C}" type="pres">
      <dgm:prSet presAssocID="{C5C48770-6ABB-49C7-94C0-E512A23C495E}" presName="CompostProcess" presStyleCnt="0">
        <dgm:presLayoutVars>
          <dgm:dir/>
          <dgm:resizeHandles val="exact"/>
        </dgm:presLayoutVars>
      </dgm:prSet>
      <dgm:spPr/>
    </dgm:pt>
    <dgm:pt modelId="{403CF207-74A9-4D3A-BB82-6C07E01AEFB3}" type="pres">
      <dgm:prSet presAssocID="{C5C48770-6ABB-49C7-94C0-E512A23C495E}" presName="arrow" presStyleLbl="bgShp" presStyleIdx="0" presStyleCnt="1"/>
      <dgm:spPr/>
    </dgm:pt>
    <dgm:pt modelId="{BE7A6E5B-7CB7-4096-88F8-9CF5D577F0C3}" type="pres">
      <dgm:prSet presAssocID="{C5C48770-6ABB-49C7-94C0-E512A23C495E}" presName="linearProcess" presStyleCnt="0"/>
      <dgm:spPr/>
    </dgm:pt>
    <dgm:pt modelId="{A8DE7FFE-E430-4034-8C74-DB447EB7887D}" type="pres">
      <dgm:prSet presAssocID="{7D8FA1AA-DB60-467F-ABDD-6C1AD9E6385F}" presName="textNode" presStyleLbl="node1" presStyleIdx="0" presStyleCnt="4">
        <dgm:presLayoutVars>
          <dgm:bulletEnabled val="1"/>
        </dgm:presLayoutVars>
      </dgm:prSet>
      <dgm:spPr/>
    </dgm:pt>
    <dgm:pt modelId="{C979975E-2B8F-4467-9279-055C70222F40}" type="pres">
      <dgm:prSet presAssocID="{869B67F7-081B-4FC6-9EDB-350F282487F2}" presName="sibTrans" presStyleCnt="0"/>
      <dgm:spPr/>
    </dgm:pt>
    <dgm:pt modelId="{5186FE67-82AE-4CA2-8051-E8B872488EE0}" type="pres">
      <dgm:prSet presAssocID="{CF38300B-D0CE-4428-8EB3-29667C33D9F5}" presName="textNode" presStyleLbl="node1" presStyleIdx="1" presStyleCnt="4">
        <dgm:presLayoutVars>
          <dgm:bulletEnabled val="1"/>
        </dgm:presLayoutVars>
      </dgm:prSet>
      <dgm:spPr/>
    </dgm:pt>
    <dgm:pt modelId="{5CD48B3A-159A-46F8-83A6-2527C21E71FA}" type="pres">
      <dgm:prSet presAssocID="{D1C92246-D0CE-4D91-AC91-158716A08CCD}" presName="sibTrans" presStyleCnt="0"/>
      <dgm:spPr/>
    </dgm:pt>
    <dgm:pt modelId="{3A91E34C-5162-4440-8840-AA44F41B4ABB}" type="pres">
      <dgm:prSet presAssocID="{430D37A6-6C11-44BF-B362-6434E2192089}" presName="textNode" presStyleLbl="node1" presStyleIdx="2" presStyleCnt="4">
        <dgm:presLayoutVars>
          <dgm:bulletEnabled val="1"/>
        </dgm:presLayoutVars>
      </dgm:prSet>
      <dgm:spPr/>
    </dgm:pt>
    <dgm:pt modelId="{77AD27DE-3715-43DE-961E-950F291EB34C}" type="pres">
      <dgm:prSet presAssocID="{B94B7007-F8BC-4D49-9944-83789A39BE39}" presName="sibTrans" presStyleCnt="0"/>
      <dgm:spPr/>
    </dgm:pt>
    <dgm:pt modelId="{6DC85C60-0961-4B1B-989A-0D832EE21C62}" type="pres">
      <dgm:prSet presAssocID="{C7910B90-0380-40AD-8503-9D992A5F776C}" presName="textNode" presStyleLbl="node1" presStyleIdx="3" presStyleCnt="4">
        <dgm:presLayoutVars>
          <dgm:bulletEnabled val="1"/>
        </dgm:presLayoutVars>
      </dgm:prSet>
      <dgm:spPr/>
    </dgm:pt>
  </dgm:ptLst>
  <dgm:cxnLst>
    <dgm:cxn modelId="{15843C0F-2793-4E93-8831-A1EC721417D2}" srcId="{C5C48770-6ABB-49C7-94C0-E512A23C495E}" destId="{430D37A6-6C11-44BF-B362-6434E2192089}" srcOrd="2" destOrd="0" parTransId="{E55F0879-DBBA-419A-B755-53410738F423}" sibTransId="{B94B7007-F8BC-4D49-9944-83789A39BE39}"/>
    <dgm:cxn modelId="{FE7B3716-A123-4380-B63C-98DECE5EA695}" srcId="{C5C48770-6ABB-49C7-94C0-E512A23C495E}" destId="{C7910B90-0380-40AD-8503-9D992A5F776C}" srcOrd="3" destOrd="0" parTransId="{ABFFC47B-E258-470A-AAC0-AD2DF6C22A10}" sibTransId="{356BE423-176A-42AD-B460-36352B1C35A6}"/>
    <dgm:cxn modelId="{DF7AF01C-0EE1-4386-AFDB-DEE295D22412}" type="presOf" srcId="{C7910B90-0380-40AD-8503-9D992A5F776C}" destId="{6DC85C60-0961-4B1B-989A-0D832EE21C62}" srcOrd="0" destOrd="0" presId="urn:microsoft.com/office/officeart/2005/8/layout/hProcess9"/>
    <dgm:cxn modelId="{5F6FCB23-7E5A-4038-8EC7-6AC11C44DD60}" srcId="{C5C48770-6ABB-49C7-94C0-E512A23C495E}" destId="{CF38300B-D0CE-4428-8EB3-29667C33D9F5}" srcOrd="1" destOrd="0" parTransId="{DBEE5CA7-9FEA-456F-8983-77F098F655F1}" sibTransId="{D1C92246-D0CE-4D91-AC91-158716A08CCD}"/>
    <dgm:cxn modelId="{0AF0916F-C9E0-40C3-9547-2485CEF241D9}" type="presOf" srcId="{430D37A6-6C11-44BF-B362-6434E2192089}" destId="{3A91E34C-5162-4440-8840-AA44F41B4ABB}" srcOrd="0" destOrd="0" presId="urn:microsoft.com/office/officeart/2005/8/layout/hProcess9"/>
    <dgm:cxn modelId="{6BEDADA8-C550-411E-B740-A793609D7480}" srcId="{C5C48770-6ABB-49C7-94C0-E512A23C495E}" destId="{7D8FA1AA-DB60-467F-ABDD-6C1AD9E6385F}" srcOrd="0" destOrd="0" parTransId="{A292BAF3-4386-4EBE-8BA1-98E788FA16AC}" sibTransId="{869B67F7-081B-4FC6-9EDB-350F282487F2}"/>
    <dgm:cxn modelId="{DE26E3C6-DFEC-4DFC-BD84-2D63BE4D7B50}" type="presOf" srcId="{7D8FA1AA-DB60-467F-ABDD-6C1AD9E6385F}" destId="{A8DE7FFE-E430-4034-8C74-DB447EB7887D}" srcOrd="0" destOrd="0" presId="urn:microsoft.com/office/officeart/2005/8/layout/hProcess9"/>
    <dgm:cxn modelId="{50E932EC-085D-46D7-8817-B74C491A8540}" type="presOf" srcId="{CF38300B-D0CE-4428-8EB3-29667C33D9F5}" destId="{5186FE67-82AE-4CA2-8051-E8B872488EE0}" srcOrd="0" destOrd="0" presId="urn:microsoft.com/office/officeart/2005/8/layout/hProcess9"/>
    <dgm:cxn modelId="{1ACB5AFB-7190-4FFD-8267-6A33F514E8DB}" type="presOf" srcId="{C5C48770-6ABB-49C7-94C0-E512A23C495E}" destId="{305F4449-3B8F-4F1A-8C66-D0568DFCF10C}" srcOrd="0" destOrd="0" presId="urn:microsoft.com/office/officeart/2005/8/layout/hProcess9"/>
    <dgm:cxn modelId="{0EFAAB0F-4418-4729-B016-2E34BE48C028}" type="presParOf" srcId="{305F4449-3B8F-4F1A-8C66-D0568DFCF10C}" destId="{403CF207-74A9-4D3A-BB82-6C07E01AEFB3}" srcOrd="0" destOrd="0" presId="urn:microsoft.com/office/officeart/2005/8/layout/hProcess9"/>
    <dgm:cxn modelId="{48E05C4F-7F27-43C6-AC08-B31FC43BD766}" type="presParOf" srcId="{305F4449-3B8F-4F1A-8C66-D0568DFCF10C}" destId="{BE7A6E5B-7CB7-4096-88F8-9CF5D577F0C3}" srcOrd="1" destOrd="0" presId="urn:microsoft.com/office/officeart/2005/8/layout/hProcess9"/>
    <dgm:cxn modelId="{00F65D45-D711-4E1C-8F28-0B2938DA565F}" type="presParOf" srcId="{BE7A6E5B-7CB7-4096-88F8-9CF5D577F0C3}" destId="{A8DE7FFE-E430-4034-8C74-DB447EB7887D}" srcOrd="0" destOrd="0" presId="urn:microsoft.com/office/officeart/2005/8/layout/hProcess9"/>
    <dgm:cxn modelId="{3F66BCE3-3C34-4593-AF0E-1399BEE1B166}" type="presParOf" srcId="{BE7A6E5B-7CB7-4096-88F8-9CF5D577F0C3}" destId="{C979975E-2B8F-4467-9279-055C70222F40}" srcOrd="1" destOrd="0" presId="urn:microsoft.com/office/officeart/2005/8/layout/hProcess9"/>
    <dgm:cxn modelId="{5DE3F686-DFCA-40AE-B321-A41693CD7868}" type="presParOf" srcId="{BE7A6E5B-7CB7-4096-88F8-9CF5D577F0C3}" destId="{5186FE67-82AE-4CA2-8051-E8B872488EE0}" srcOrd="2" destOrd="0" presId="urn:microsoft.com/office/officeart/2005/8/layout/hProcess9"/>
    <dgm:cxn modelId="{639422BA-C8AD-498B-B3C1-BC7CB0D39F0A}" type="presParOf" srcId="{BE7A6E5B-7CB7-4096-88F8-9CF5D577F0C3}" destId="{5CD48B3A-159A-46F8-83A6-2527C21E71FA}" srcOrd="3" destOrd="0" presId="urn:microsoft.com/office/officeart/2005/8/layout/hProcess9"/>
    <dgm:cxn modelId="{34BF277A-0C5C-4F2C-B034-ECEF0A8B5DF9}" type="presParOf" srcId="{BE7A6E5B-7CB7-4096-88F8-9CF5D577F0C3}" destId="{3A91E34C-5162-4440-8840-AA44F41B4ABB}" srcOrd="4" destOrd="0" presId="urn:microsoft.com/office/officeart/2005/8/layout/hProcess9"/>
    <dgm:cxn modelId="{9F028B48-0A4B-436B-AA10-2F70F8A1A011}" type="presParOf" srcId="{BE7A6E5B-7CB7-4096-88F8-9CF5D577F0C3}" destId="{77AD27DE-3715-43DE-961E-950F291EB34C}" srcOrd="5" destOrd="0" presId="urn:microsoft.com/office/officeart/2005/8/layout/hProcess9"/>
    <dgm:cxn modelId="{22A6F837-4995-4B05-B530-C36C692C4910}" type="presParOf" srcId="{BE7A6E5B-7CB7-4096-88F8-9CF5D577F0C3}" destId="{6DC85C60-0961-4B1B-989A-0D832EE21C62}"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1000795-F6DF-4677-9829-EE507BC91A2D}" type="doc">
      <dgm:prSet loTypeId="urn:microsoft.com/office/officeart/2008/layout/VerticalCurvedList" loCatId="list" qsTypeId="urn:microsoft.com/office/officeart/2005/8/quickstyle/3d3" qsCatId="3D" csTypeId="urn:microsoft.com/office/officeart/2005/8/colors/accent1_2" csCatId="accent1" phldr="1"/>
      <dgm:spPr/>
      <dgm:t>
        <a:bodyPr/>
        <a:lstStyle/>
        <a:p>
          <a:endParaRPr lang="es-AR"/>
        </a:p>
      </dgm:t>
    </dgm:pt>
    <dgm:pt modelId="{60128F54-9AE2-4FFB-AFD4-380CA3CFE861}">
      <dgm:prSet phldrT="[Texto]"/>
      <dgm:spPr/>
      <dgm:t>
        <a:bodyPr/>
        <a:lstStyle/>
        <a:p>
          <a:r>
            <a:rPr lang="es-AR" dirty="0"/>
            <a:t>Set de estímulos</a:t>
          </a:r>
        </a:p>
      </dgm:t>
    </dgm:pt>
    <dgm:pt modelId="{1B5F6B77-17AB-4DED-985F-632B19D4E6B0}" type="parTrans" cxnId="{4FD5DC9C-25E2-4C05-B816-5770B81EA608}">
      <dgm:prSet/>
      <dgm:spPr/>
      <dgm:t>
        <a:bodyPr/>
        <a:lstStyle/>
        <a:p>
          <a:endParaRPr lang="es-AR"/>
        </a:p>
      </dgm:t>
    </dgm:pt>
    <dgm:pt modelId="{6AF82DA0-C377-4F9C-A3E9-ED3D1317E6F6}" type="sibTrans" cxnId="{4FD5DC9C-25E2-4C05-B816-5770B81EA608}">
      <dgm:prSet/>
      <dgm:spPr/>
      <dgm:t>
        <a:bodyPr/>
        <a:lstStyle/>
        <a:p>
          <a:endParaRPr lang="es-AR"/>
        </a:p>
      </dgm:t>
    </dgm:pt>
    <dgm:pt modelId="{129E16BD-AE1A-4BC6-B205-AC42BFB198F2}">
      <dgm:prSet phldrT="[Texto]"/>
      <dgm:spPr/>
      <dgm:t>
        <a:bodyPr/>
        <a:lstStyle/>
        <a:p>
          <a:r>
            <a:rPr lang="en-US" b="0" i="0" dirty="0" err="1"/>
            <a:t>Rossion</a:t>
          </a:r>
          <a:r>
            <a:rPr lang="en-US" b="0" i="0" dirty="0"/>
            <a:t>, B., &amp; </a:t>
          </a:r>
          <a:r>
            <a:rPr lang="en-US" b="0" i="0" dirty="0" err="1"/>
            <a:t>Pourtois</a:t>
          </a:r>
          <a:r>
            <a:rPr lang="en-US" b="0" i="0" dirty="0"/>
            <a:t>, G. (2004). </a:t>
          </a:r>
          <a:endParaRPr lang="es-AR" dirty="0"/>
        </a:p>
      </dgm:t>
    </dgm:pt>
    <dgm:pt modelId="{D5AD714C-42BD-47CC-BE12-2C728B06F467}" type="parTrans" cxnId="{917D476B-7EEB-4227-9F69-F5FB0BDD215C}">
      <dgm:prSet/>
      <dgm:spPr/>
      <dgm:t>
        <a:bodyPr/>
        <a:lstStyle/>
        <a:p>
          <a:endParaRPr lang="es-AR"/>
        </a:p>
      </dgm:t>
    </dgm:pt>
    <dgm:pt modelId="{1B426DF6-E003-4FEB-94F9-DEC3E602BEF9}" type="sibTrans" cxnId="{917D476B-7EEB-4227-9F69-F5FB0BDD215C}">
      <dgm:prSet/>
      <dgm:spPr/>
      <dgm:t>
        <a:bodyPr/>
        <a:lstStyle/>
        <a:p>
          <a:endParaRPr lang="es-AR"/>
        </a:p>
      </dgm:t>
    </dgm:pt>
    <dgm:pt modelId="{ECC41153-8923-4529-A750-8812E64C53FD}">
      <dgm:prSet phldrT="[Texto]"/>
      <dgm:spPr/>
      <dgm:t>
        <a:bodyPr/>
        <a:lstStyle/>
        <a:p>
          <a:r>
            <a:rPr lang="es-AR" dirty="0"/>
            <a:t>Test de asociación</a:t>
          </a:r>
        </a:p>
      </dgm:t>
    </dgm:pt>
    <dgm:pt modelId="{572C559D-5278-4900-AD88-D4B4EBD19EDD}" type="parTrans" cxnId="{FF65365A-7384-4DBD-AA7D-C925A3DAF57F}">
      <dgm:prSet/>
      <dgm:spPr/>
      <dgm:t>
        <a:bodyPr/>
        <a:lstStyle/>
        <a:p>
          <a:endParaRPr lang="es-AR"/>
        </a:p>
      </dgm:t>
    </dgm:pt>
    <dgm:pt modelId="{4594BF59-3D9A-4F62-871B-629A7C2770C6}" type="sibTrans" cxnId="{FF65365A-7384-4DBD-AA7D-C925A3DAF57F}">
      <dgm:prSet/>
      <dgm:spPr/>
      <dgm:t>
        <a:bodyPr/>
        <a:lstStyle/>
        <a:p>
          <a:endParaRPr lang="es-AR"/>
        </a:p>
      </dgm:t>
    </dgm:pt>
    <dgm:pt modelId="{F1C1BB62-AEF3-4601-BEF3-EA709D93DEDF}">
      <dgm:prSet phldrT="[Texto]"/>
      <dgm:spPr/>
      <dgm:t>
        <a:bodyPr/>
        <a:lstStyle/>
        <a:p>
          <a:r>
            <a:rPr lang="es-AR" dirty="0"/>
            <a:t>Callejas et al. (2003)</a:t>
          </a:r>
        </a:p>
      </dgm:t>
    </dgm:pt>
    <dgm:pt modelId="{CF340A9A-5261-4DE0-9910-853CF164448A}" type="parTrans" cxnId="{62F5E1C0-E746-400D-AD54-4336C499EDE5}">
      <dgm:prSet/>
      <dgm:spPr/>
      <dgm:t>
        <a:bodyPr/>
        <a:lstStyle/>
        <a:p>
          <a:endParaRPr lang="es-AR"/>
        </a:p>
      </dgm:t>
    </dgm:pt>
    <dgm:pt modelId="{D3CDD675-F791-4562-B954-DDEEB3C08022}" type="sibTrans" cxnId="{62F5E1C0-E746-400D-AD54-4336C499EDE5}">
      <dgm:prSet/>
      <dgm:spPr/>
      <dgm:t>
        <a:bodyPr/>
        <a:lstStyle/>
        <a:p>
          <a:endParaRPr lang="es-AR"/>
        </a:p>
      </dgm:t>
    </dgm:pt>
    <dgm:pt modelId="{A07159BD-4A31-4BE9-B9B7-75B1E30F1AAD}">
      <dgm:prSet phldrT="[Texto]"/>
      <dgm:spPr/>
      <dgm:t>
        <a:bodyPr/>
        <a:lstStyle/>
        <a:p>
          <a:r>
            <a:rPr lang="es-AR" dirty="0"/>
            <a:t>Similitud semántica</a:t>
          </a:r>
        </a:p>
      </dgm:t>
    </dgm:pt>
    <dgm:pt modelId="{33407BCC-49EA-4147-970A-071084DF2E7D}" type="parTrans" cxnId="{3CD28BF3-99DC-47AF-806B-CB72B7889D30}">
      <dgm:prSet/>
      <dgm:spPr/>
      <dgm:t>
        <a:bodyPr/>
        <a:lstStyle/>
        <a:p>
          <a:endParaRPr lang="es-AR"/>
        </a:p>
      </dgm:t>
    </dgm:pt>
    <dgm:pt modelId="{4336D4C2-84E5-491D-831C-949366854994}" type="sibTrans" cxnId="{3CD28BF3-99DC-47AF-806B-CB72B7889D30}">
      <dgm:prSet/>
      <dgm:spPr/>
      <dgm:t>
        <a:bodyPr/>
        <a:lstStyle/>
        <a:p>
          <a:endParaRPr lang="es-AR"/>
        </a:p>
      </dgm:t>
    </dgm:pt>
    <dgm:pt modelId="{4D9287E4-B157-4310-9142-5CCBD959043A}">
      <dgm:prSet phldrT="[Texto]"/>
      <dgm:spPr/>
      <dgm:t>
        <a:bodyPr/>
        <a:lstStyle/>
        <a:p>
          <a:r>
            <a:rPr lang="es-AR" dirty="0"/>
            <a:t>Vivas et al. (2017)</a:t>
          </a:r>
        </a:p>
      </dgm:t>
    </dgm:pt>
    <dgm:pt modelId="{249E6804-C830-4E57-A6D3-414006AB7F49}" type="parTrans" cxnId="{7AA8369B-E7CC-40C4-BCA7-DF17E1A2F72F}">
      <dgm:prSet/>
      <dgm:spPr/>
      <dgm:t>
        <a:bodyPr/>
        <a:lstStyle/>
        <a:p>
          <a:endParaRPr lang="es-AR"/>
        </a:p>
      </dgm:t>
    </dgm:pt>
    <dgm:pt modelId="{3196F543-33A2-4986-9750-0A032EA0D378}" type="sibTrans" cxnId="{7AA8369B-E7CC-40C4-BCA7-DF17E1A2F72F}">
      <dgm:prSet/>
      <dgm:spPr/>
      <dgm:t>
        <a:bodyPr/>
        <a:lstStyle/>
        <a:p>
          <a:endParaRPr lang="es-AR"/>
        </a:p>
      </dgm:t>
    </dgm:pt>
    <dgm:pt modelId="{2A454C77-115C-4AAB-8A9E-161E271E2D1F}">
      <dgm:prSet phldrT="[Texto]"/>
      <dgm:spPr/>
      <dgm:t>
        <a:bodyPr/>
        <a:lstStyle/>
        <a:p>
          <a:r>
            <a:rPr lang="es-AR" dirty="0"/>
            <a:t>Frecuencia léxica subjetiva, Familiaridad, Tipicidad</a:t>
          </a:r>
        </a:p>
      </dgm:t>
    </dgm:pt>
    <dgm:pt modelId="{D37CBC7F-F8FE-48B7-B2E0-C42D741C7389}" type="parTrans" cxnId="{29C020B3-D75F-4B37-967E-15FAFC3BADE6}">
      <dgm:prSet/>
      <dgm:spPr/>
      <dgm:t>
        <a:bodyPr/>
        <a:lstStyle/>
        <a:p>
          <a:endParaRPr lang="es-AR"/>
        </a:p>
      </dgm:t>
    </dgm:pt>
    <dgm:pt modelId="{E53B43EF-D4C8-465F-9FB0-8874EA2AD36C}" type="sibTrans" cxnId="{29C020B3-D75F-4B37-967E-15FAFC3BADE6}">
      <dgm:prSet/>
      <dgm:spPr/>
      <dgm:t>
        <a:bodyPr/>
        <a:lstStyle/>
        <a:p>
          <a:endParaRPr lang="es-AR"/>
        </a:p>
      </dgm:t>
    </dgm:pt>
    <dgm:pt modelId="{20CE7681-4D98-44C4-A381-E97B8B47880D}">
      <dgm:prSet phldrT="[Texto]"/>
      <dgm:spPr/>
      <dgm:t>
        <a:bodyPr/>
        <a:lstStyle/>
        <a:p>
          <a:r>
            <a:rPr lang="es-AR" dirty="0"/>
            <a:t>Martínez-</a:t>
          </a:r>
          <a:r>
            <a:rPr lang="es-AR" dirty="0" err="1"/>
            <a:t>Cuitiño</a:t>
          </a:r>
          <a:r>
            <a:rPr lang="es-AR" dirty="0"/>
            <a:t> et al. (2015)</a:t>
          </a:r>
        </a:p>
      </dgm:t>
    </dgm:pt>
    <dgm:pt modelId="{FCF879B7-639A-486D-9991-6BC6D41021FF}" type="parTrans" cxnId="{7C7CF6FD-96AF-413A-B420-1CD3D47A5DAB}">
      <dgm:prSet/>
      <dgm:spPr/>
      <dgm:t>
        <a:bodyPr/>
        <a:lstStyle/>
        <a:p>
          <a:endParaRPr lang="es-AR"/>
        </a:p>
      </dgm:t>
    </dgm:pt>
    <dgm:pt modelId="{07391313-9328-40F4-96F0-39D7A181FEC3}" type="sibTrans" cxnId="{7C7CF6FD-96AF-413A-B420-1CD3D47A5DAB}">
      <dgm:prSet/>
      <dgm:spPr/>
      <dgm:t>
        <a:bodyPr/>
        <a:lstStyle/>
        <a:p>
          <a:endParaRPr lang="es-AR"/>
        </a:p>
      </dgm:t>
    </dgm:pt>
    <dgm:pt modelId="{8633ECD8-2217-441F-BDF1-FC5272EB8B06}">
      <dgm:prSet phldrT="[Texto]"/>
      <dgm:spPr/>
      <dgm:t>
        <a:bodyPr/>
        <a:lstStyle/>
        <a:p>
          <a:r>
            <a:rPr lang="es-AR" dirty="0"/>
            <a:t>Complejidad visual</a:t>
          </a:r>
        </a:p>
      </dgm:t>
    </dgm:pt>
    <dgm:pt modelId="{7615AD9F-6AA3-46CA-BE7F-4EBC99E456B4}" type="parTrans" cxnId="{AAEFDCBD-44AB-4AFB-956C-5CCA66D08216}">
      <dgm:prSet/>
      <dgm:spPr/>
      <dgm:t>
        <a:bodyPr/>
        <a:lstStyle/>
        <a:p>
          <a:endParaRPr lang="es-AR"/>
        </a:p>
      </dgm:t>
    </dgm:pt>
    <dgm:pt modelId="{0A527123-670E-400E-8EB8-5844F5CEEEE7}" type="sibTrans" cxnId="{AAEFDCBD-44AB-4AFB-956C-5CCA66D08216}">
      <dgm:prSet/>
      <dgm:spPr/>
      <dgm:t>
        <a:bodyPr/>
        <a:lstStyle/>
        <a:p>
          <a:endParaRPr lang="es-AR"/>
        </a:p>
      </dgm:t>
    </dgm:pt>
    <dgm:pt modelId="{4A555FB6-47ED-4F69-B9AD-7F1C557B4965}">
      <dgm:prSet phldrT="[Texto]"/>
      <dgm:spPr/>
      <dgm:t>
        <a:bodyPr/>
        <a:lstStyle/>
        <a:p>
          <a:r>
            <a:rPr lang="es-AR" dirty="0" err="1"/>
            <a:t>Manoiloff</a:t>
          </a:r>
          <a:r>
            <a:rPr lang="es-AR" dirty="0"/>
            <a:t> et al. (2010)</a:t>
          </a:r>
        </a:p>
      </dgm:t>
    </dgm:pt>
    <dgm:pt modelId="{9F843B47-A408-4A45-80D8-5D9A52D3B2BE}" type="parTrans" cxnId="{4F0D0AF8-A878-4360-9BB2-C1FB0B414601}">
      <dgm:prSet/>
      <dgm:spPr/>
      <dgm:t>
        <a:bodyPr/>
        <a:lstStyle/>
        <a:p>
          <a:endParaRPr lang="es-AR"/>
        </a:p>
      </dgm:t>
    </dgm:pt>
    <dgm:pt modelId="{AA831721-F014-4CAA-86CB-C855DD9666A3}" type="sibTrans" cxnId="{4F0D0AF8-A878-4360-9BB2-C1FB0B414601}">
      <dgm:prSet/>
      <dgm:spPr/>
      <dgm:t>
        <a:bodyPr/>
        <a:lstStyle/>
        <a:p>
          <a:endParaRPr lang="es-AR"/>
        </a:p>
      </dgm:t>
    </dgm:pt>
    <dgm:pt modelId="{5847391C-1B32-4C51-9FC4-FC42275FDADF}" type="pres">
      <dgm:prSet presAssocID="{21000795-F6DF-4677-9829-EE507BC91A2D}" presName="Name0" presStyleCnt="0">
        <dgm:presLayoutVars>
          <dgm:chMax val="7"/>
          <dgm:chPref val="7"/>
          <dgm:dir/>
        </dgm:presLayoutVars>
      </dgm:prSet>
      <dgm:spPr/>
    </dgm:pt>
    <dgm:pt modelId="{2350EA6B-60E1-4CE5-8D63-6EF42D8C2290}" type="pres">
      <dgm:prSet presAssocID="{21000795-F6DF-4677-9829-EE507BC91A2D}" presName="Name1" presStyleCnt="0"/>
      <dgm:spPr/>
    </dgm:pt>
    <dgm:pt modelId="{24C2537E-AA52-4539-B072-F0C6EED0EFC6}" type="pres">
      <dgm:prSet presAssocID="{21000795-F6DF-4677-9829-EE507BC91A2D}" presName="cycle" presStyleCnt="0"/>
      <dgm:spPr/>
    </dgm:pt>
    <dgm:pt modelId="{82E1F789-F3B6-47B3-85E0-C6CADBEA4CF1}" type="pres">
      <dgm:prSet presAssocID="{21000795-F6DF-4677-9829-EE507BC91A2D}" presName="srcNode" presStyleLbl="node1" presStyleIdx="0" presStyleCnt="5"/>
      <dgm:spPr/>
    </dgm:pt>
    <dgm:pt modelId="{6B01F2D2-5F71-40B0-B78C-7FAC3DED6D2A}" type="pres">
      <dgm:prSet presAssocID="{21000795-F6DF-4677-9829-EE507BC91A2D}" presName="conn" presStyleLbl="parChTrans1D2" presStyleIdx="0" presStyleCnt="1"/>
      <dgm:spPr/>
    </dgm:pt>
    <dgm:pt modelId="{28513E26-87D5-4597-A145-498FEA0C7950}" type="pres">
      <dgm:prSet presAssocID="{21000795-F6DF-4677-9829-EE507BC91A2D}" presName="extraNode" presStyleLbl="node1" presStyleIdx="0" presStyleCnt="5"/>
      <dgm:spPr/>
    </dgm:pt>
    <dgm:pt modelId="{A8165D70-73D3-4B84-950B-7895A91E8228}" type="pres">
      <dgm:prSet presAssocID="{21000795-F6DF-4677-9829-EE507BC91A2D}" presName="dstNode" presStyleLbl="node1" presStyleIdx="0" presStyleCnt="5"/>
      <dgm:spPr/>
    </dgm:pt>
    <dgm:pt modelId="{0DCEC0F9-C01B-4714-B8FD-21D265C8E4A0}" type="pres">
      <dgm:prSet presAssocID="{60128F54-9AE2-4FFB-AFD4-380CA3CFE861}" presName="text_1" presStyleLbl="node1" presStyleIdx="0" presStyleCnt="5">
        <dgm:presLayoutVars>
          <dgm:bulletEnabled val="1"/>
        </dgm:presLayoutVars>
      </dgm:prSet>
      <dgm:spPr/>
    </dgm:pt>
    <dgm:pt modelId="{2BCAB556-BC46-42A4-876E-06923E07096D}" type="pres">
      <dgm:prSet presAssocID="{60128F54-9AE2-4FFB-AFD4-380CA3CFE861}" presName="accent_1" presStyleCnt="0"/>
      <dgm:spPr/>
    </dgm:pt>
    <dgm:pt modelId="{F30ABC81-A1E2-4DA3-87FA-A0709AA8BB7F}" type="pres">
      <dgm:prSet presAssocID="{60128F54-9AE2-4FFB-AFD4-380CA3CFE861}" presName="accentRepeatNode" presStyleLbl="solidFgAcc1" presStyleIdx="0" presStyleCnt="5"/>
      <dgm:spPr/>
    </dgm:pt>
    <dgm:pt modelId="{207A1A46-3815-4A3F-BF73-8901B1D1310D}" type="pres">
      <dgm:prSet presAssocID="{ECC41153-8923-4529-A750-8812E64C53FD}" presName="text_2" presStyleLbl="node1" presStyleIdx="1" presStyleCnt="5">
        <dgm:presLayoutVars>
          <dgm:bulletEnabled val="1"/>
        </dgm:presLayoutVars>
      </dgm:prSet>
      <dgm:spPr/>
    </dgm:pt>
    <dgm:pt modelId="{8A2BDF2B-CE4B-48A4-936C-194EEA83CCA0}" type="pres">
      <dgm:prSet presAssocID="{ECC41153-8923-4529-A750-8812E64C53FD}" presName="accent_2" presStyleCnt="0"/>
      <dgm:spPr/>
    </dgm:pt>
    <dgm:pt modelId="{A90EDF55-3DF5-48F2-A778-DC11F36CF42B}" type="pres">
      <dgm:prSet presAssocID="{ECC41153-8923-4529-A750-8812E64C53FD}" presName="accentRepeatNode" presStyleLbl="solidFgAcc1" presStyleIdx="1" presStyleCnt="5"/>
      <dgm:spPr/>
    </dgm:pt>
    <dgm:pt modelId="{8EA8A360-99CD-4A99-B0BE-A014E0C86A20}" type="pres">
      <dgm:prSet presAssocID="{A07159BD-4A31-4BE9-B9B7-75B1E30F1AAD}" presName="text_3" presStyleLbl="node1" presStyleIdx="2" presStyleCnt="5">
        <dgm:presLayoutVars>
          <dgm:bulletEnabled val="1"/>
        </dgm:presLayoutVars>
      </dgm:prSet>
      <dgm:spPr/>
    </dgm:pt>
    <dgm:pt modelId="{615AB0FB-B18E-4AB2-A350-C7BD7EE5AE18}" type="pres">
      <dgm:prSet presAssocID="{A07159BD-4A31-4BE9-B9B7-75B1E30F1AAD}" presName="accent_3" presStyleCnt="0"/>
      <dgm:spPr/>
    </dgm:pt>
    <dgm:pt modelId="{2BFB99C8-8F83-455A-99A7-CC68B0428E28}" type="pres">
      <dgm:prSet presAssocID="{A07159BD-4A31-4BE9-B9B7-75B1E30F1AAD}" presName="accentRepeatNode" presStyleLbl="solidFgAcc1" presStyleIdx="2" presStyleCnt="5"/>
      <dgm:spPr/>
    </dgm:pt>
    <dgm:pt modelId="{C5D56A50-702A-4933-A9B6-DDF11C6F5BE6}" type="pres">
      <dgm:prSet presAssocID="{2A454C77-115C-4AAB-8A9E-161E271E2D1F}" presName="text_4" presStyleLbl="node1" presStyleIdx="3" presStyleCnt="5">
        <dgm:presLayoutVars>
          <dgm:bulletEnabled val="1"/>
        </dgm:presLayoutVars>
      </dgm:prSet>
      <dgm:spPr/>
    </dgm:pt>
    <dgm:pt modelId="{659D4AFB-A824-48C4-BD60-2CF5049F7914}" type="pres">
      <dgm:prSet presAssocID="{2A454C77-115C-4AAB-8A9E-161E271E2D1F}" presName="accent_4" presStyleCnt="0"/>
      <dgm:spPr/>
    </dgm:pt>
    <dgm:pt modelId="{508C2A82-BC9A-4156-99A3-70CDF2AC76B0}" type="pres">
      <dgm:prSet presAssocID="{2A454C77-115C-4AAB-8A9E-161E271E2D1F}" presName="accentRepeatNode" presStyleLbl="solidFgAcc1" presStyleIdx="3" presStyleCnt="5"/>
      <dgm:spPr/>
    </dgm:pt>
    <dgm:pt modelId="{87760D77-A6EA-4222-AEB2-777AFA3AD35D}" type="pres">
      <dgm:prSet presAssocID="{8633ECD8-2217-441F-BDF1-FC5272EB8B06}" presName="text_5" presStyleLbl="node1" presStyleIdx="4" presStyleCnt="5">
        <dgm:presLayoutVars>
          <dgm:bulletEnabled val="1"/>
        </dgm:presLayoutVars>
      </dgm:prSet>
      <dgm:spPr/>
    </dgm:pt>
    <dgm:pt modelId="{87A776A9-39BE-47DA-B2A2-E1CC1741B7BA}" type="pres">
      <dgm:prSet presAssocID="{8633ECD8-2217-441F-BDF1-FC5272EB8B06}" presName="accent_5" presStyleCnt="0"/>
      <dgm:spPr/>
    </dgm:pt>
    <dgm:pt modelId="{0640E7E6-0450-4079-91D1-FD5AF0D430C5}" type="pres">
      <dgm:prSet presAssocID="{8633ECD8-2217-441F-BDF1-FC5272EB8B06}" presName="accentRepeatNode" presStyleLbl="solidFgAcc1" presStyleIdx="4" presStyleCnt="5"/>
      <dgm:spPr/>
    </dgm:pt>
  </dgm:ptLst>
  <dgm:cxnLst>
    <dgm:cxn modelId="{1E761121-242C-4D96-863F-09BEE7E8C314}" type="presOf" srcId="{4A555FB6-47ED-4F69-B9AD-7F1C557B4965}" destId="{87760D77-A6EA-4222-AEB2-777AFA3AD35D}" srcOrd="0" destOrd="1" presId="urn:microsoft.com/office/officeart/2008/layout/VerticalCurvedList"/>
    <dgm:cxn modelId="{15756B5D-A450-4147-987A-29F6F191EF62}" type="presOf" srcId="{F1C1BB62-AEF3-4601-BEF3-EA709D93DEDF}" destId="{207A1A46-3815-4A3F-BF73-8901B1D1310D}" srcOrd="0" destOrd="1" presId="urn:microsoft.com/office/officeart/2008/layout/VerticalCurvedList"/>
    <dgm:cxn modelId="{6047A244-F556-4399-B2CF-4B484EA797DE}" type="presOf" srcId="{21000795-F6DF-4677-9829-EE507BC91A2D}" destId="{5847391C-1B32-4C51-9FC4-FC42275FDADF}" srcOrd="0" destOrd="0" presId="urn:microsoft.com/office/officeart/2008/layout/VerticalCurvedList"/>
    <dgm:cxn modelId="{821AD764-F240-4EF0-9D54-036A2D2A35BE}" type="presOf" srcId="{ECC41153-8923-4529-A750-8812E64C53FD}" destId="{207A1A46-3815-4A3F-BF73-8901B1D1310D}" srcOrd="0" destOrd="0" presId="urn:microsoft.com/office/officeart/2008/layout/VerticalCurvedList"/>
    <dgm:cxn modelId="{5B9C364B-F5EA-484A-BD6B-0B2F494A862C}" type="presOf" srcId="{A07159BD-4A31-4BE9-B9B7-75B1E30F1AAD}" destId="{8EA8A360-99CD-4A99-B0BE-A014E0C86A20}" srcOrd="0" destOrd="0" presId="urn:microsoft.com/office/officeart/2008/layout/VerticalCurvedList"/>
    <dgm:cxn modelId="{917D476B-7EEB-4227-9F69-F5FB0BDD215C}" srcId="{60128F54-9AE2-4FFB-AFD4-380CA3CFE861}" destId="{129E16BD-AE1A-4BC6-B205-AC42BFB198F2}" srcOrd="0" destOrd="0" parTransId="{D5AD714C-42BD-47CC-BE12-2C728B06F467}" sibTransId="{1B426DF6-E003-4FEB-94F9-DEC3E602BEF9}"/>
    <dgm:cxn modelId="{FF65365A-7384-4DBD-AA7D-C925A3DAF57F}" srcId="{21000795-F6DF-4677-9829-EE507BC91A2D}" destId="{ECC41153-8923-4529-A750-8812E64C53FD}" srcOrd="1" destOrd="0" parTransId="{572C559D-5278-4900-AD88-D4B4EBD19EDD}" sibTransId="{4594BF59-3D9A-4F62-871B-629A7C2770C6}"/>
    <dgm:cxn modelId="{D467537D-6348-48D0-9CB0-44CB7EECAACD}" type="presOf" srcId="{20CE7681-4D98-44C4-A381-E97B8B47880D}" destId="{C5D56A50-702A-4933-A9B6-DDF11C6F5BE6}" srcOrd="0" destOrd="1" presId="urn:microsoft.com/office/officeart/2008/layout/VerticalCurvedList"/>
    <dgm:cxn modelId="{0F95578B-A706-4A08-8A81-1932FED829E3}" type="presOf" srcId="{2A454C77-115C-4AAB-8A9E-161E271E2D1F}" destId="{C5D56A50-702A-4933-A9B6-DDF11C6F5BE6}" srcOrd="0" destOrd="0" presId="urn:microsoft.com/office/officeart/2008/layout/VerticalCurvedList"/>
    <dgm:cxn modelId="{7AA8369B-E7CC-40C4-BCA7-DF17E1A2F72F}" srcId="{A07159BD-4A31-4BE9-B9B7-75B1E30F1AAD}" destId="{4D9287E4-B157-4310-9142-5CCBD959043A}" srcOrd="0" destOrd="0" parTransId="{249E6804-C830-4E57-A6D3-414006AB7F49}" sibTransId="{3196F543-33A2-4986-9750-0A032EA0D378}"/>
    <dgm:cxn modelId="{4FD5DC9C-25E2-4C05-B816-5770B81EA608}" srcId="{21000795-F6DF-4677-9829-EE507BC91A2D}" destId="{60128F54-9AE2-4FFB-AFD4-380CA3CFE861}" srcOrd="0" destOrd="0" parTransId="{1B5F6B77-17AB-4DED-985F-632B19D4E6B0}" sibTransId="{6AF82DA0-C377-4F9C-A3E9-ED3D1317E6F6}"/>
    <dgm:cxn modelId="{38B69FAE-8107-45B8-AE2D-575B0888BB0B}" type="presOf" srcId="{1B426DF6-E003-4FEB-94F9-DEC3E602BEF9}" destId="{6B01F2D2-5F71-40B0-B78C-7FAC3DED6D2A}" srcOrd="0" destOrd="0" presId="urn:microsoft.com/office/officeart/2008/layout/VerticalCurvedList"/>
    <dgm:cxn modelId="{29C020B3-D75F-4B37-967E-15FAFC3BADE6}" srcId="{21000795-F6DF-4677-9829-EE507BC91A2D}" destId="{2A454C77-115C-4AAB-8A9E-161E271E2D1F}" srcOrd="3" destOrd="0" parTransId="{D37CBC7F-F8FE-48B7-B2E0-C42D741C7389}" sibTransId="{E53B43EF-D4C8-465F-9FB0-8874EA2AD36C}"/>
    <dgm:cxn modelId="{AAEFDCBD-44AB-4AFB-956C-5CCA66D08216}" srcId="{21000795-F6DF-4677-9829-EE507BC91A2D}" destId="{8633ECD8-2217-441F-BDF1-FC5272EB8B06}" srcOrd="4" destOrd="0" parTransId="{7615AD9F-6AA3-46CA-BE7F-4EBC99E456B4}" sibTransId="{0A527123-670E-400E-8EB8-5844F5CEEEE7}"/>
    <dgm:cxn modelId="{62F5E1C0-E746-400D-AD54-4336C499EDE5}" srcId="{ECC41153-8923-4529-A750-8812E64C53FD}" destId="{F1C1BB62-AEF3-4601-BEF3-EA709D93DEDF}" srcOrd="0" destOrd="0" parTransId="{CF340A9A-5261-4DE0-9910-853CF164448A}" sibTransId="{D3CDD675-F791-4562-B954-DDEEB3C08022}"/>
    <dgm:cxn modelId="{381368D3-FCBD-433E-A404-5E3B0A55664B}" type="presOf" srcId="{60128F54-9AE2-4FFB-AFD4-380CA3CFE861}" destId="{0DCEC0F9-C01B-4714-B8FD-21D265C8E4A0}" srcOrd="0" destOrd="0" presId="urn:microsoft.com/office/officeart/2008/layout/VerticalCurvedList"/>
    <dgm:cxn modelId="{C031A8E3-EB69-48E6-9BE5-0876D3A987BC}" type="presOf" srcId="{4D9287E4-B157-4310-9142-5CCBD959043A}" destId="{8EA8A360-99CD-4A99-B0BE-A014E0C86A20}" srcOrd="0" destOrd="1" presId="urn:microsoft.com/office/officeart/2008/layout/VerticalCurvedList"/>
    <dgm:cxn modelId="{2030F0E7-E4BE-4C1B-B3F5-BE9DF333C08F}" type="presOf" srcId="{8633ECD8-2217-441F-BDF1-FC5272EB8B06}" destId="{87760D77-A6EA-4222-AEB2-777AFA3AD35D}" srcOrd="0" destOrd="0" presId="urn:microsoft.com/office/officeart/2008/layout/VerticalCurvedList"/>
    <dgm:cxn modelId="{9DBB0EEC-E5EA-4189-858A-6C9F61FFFC59}" type="presOf" srcId="{129E16BD-AE1A-4BC6-B205-AC42BFB198F2}" destId="{0DCEC0F9-C01B-4714-B8FD-21D265C8E4A0}" srcOrd="0" destOrd="1" presId="urn:microsoft.com/office/officeart/2008/layout/VerticalCurvedList"/>
    <dgm:cxn modelId="{3CD28BF3-99DC-47AF-806B-CB72B7889D30}" srcId="{21000795-F6DF-4677-9829-EE507BC91A2D}" destId="{A07159BD-4A31-4BE9-B9B7-75B1E30F1AAD}" srcOrd="2" destOrd="0" parTransId="{33407BCC-49EA-4147-970A-071084DF2E7D}" sibTransId="{4336D4C2-84E5-491D-831C-949366854994}"/>
    <dgm:cxn modelId="{4F0D0AF8-A878-4360-9BB2-C1FB0B414601}" srcId="{8633ECD8-2217-441F-BDF1-FC5272EB8B06}" destId="{4A555FB6-47ED-4F69-B9AD-7F1C557B4965}" srcOrd="0" destOrd="0" parTransId="{9F843B47-A408-4A45-80D8-5D9A52D3B2BE}" sibTransId="{AA831721-F014-4CAA-86CB-C855DD9666A3}"/>
    <dgm:cxn modelId="{7C7CF6FD-96AF-413A-B420-1CD3D47A5DAB}" srcId="{2A454C77-115C-4AAB-8A9E-161E271E2D1F}" destId="{20CE7681-4D98-44C4-A381-E97B8B47880D}" srcOrd="0" destOrd="0" parTransId="{FCF879B7-639A-486D-9991-6BC6D41021FF}" sibTransId="{07391313-9328-40F4-96F0-39D7A181FEC3}"/>
    <dgm:cxn modelId="{D8D9256F-72FA-4D5C-B015-C33A7105BA9B}" type="presParOf" srcId="{5847391C-1B32-4C51-9FC4-FC42275FDADF}" destId="{2350EA6B-60E1-4CE5-8D63-6EF42D8C2290}" srcOrd="0" destOrd="0" presId="urn:microsoft.com/office/officeart/2008/layout/VerticalCurvedList"/>
    <dgm:cxn modelId="{7AC37D4C-DAC1-4CB9-88D2-7BB9FF3AC49D}" type="presParOf" srcId="{2350EA6B-60E1-4CE5-8D63-6EF42D8C2290}" destId="{24C2537E-AA52-4539-B072-F0C6EED0EFC6}" srcOrd="0" destOrd="0" presId="urn:microsoft.com/office/officeart/2008/layout/VerticalCurvedList"/>
    <dgm:cxn modelId="{E9BE7AC1-FCCD-414B-99D7-D110DF2A2B91}" type="presParOf" srcId="{24C2537E-AA52-4539-B072-F0C6EED0EFC6}" destId="{82E1F789-F3B6-47B3-85E0-C6CADBEA4CF1}" srcOrd="0" destOrd="0" presId="urn:microsoft.com/office/officeart/2008/layout/VerticalCurvedList"/>
    <dgm:cxn modelId="{FFDD2508-5C69-43FD-939A-0BF7CBA3901A}" type="presParOf" srcId="{24C2537E-AA52-4539-B072-F0C6EED0EFC6}" destId="{6B01F2D2-5F71-40B0-B78C-7FAC3DED6D2A}" srcOrd="1" destOrd="0" presId="urn:microsoft.com/office/officeart/2008/layout/VerticalCurvedList"/>
    <dgm:cxn modelId="{7FD5EDDD-5A10-4A7F-A3CF-F0597A2EC643}" type="presParOf" srcId="{24C2537E-AA52-4539-B072-F0C6EED0EFC6}" destId="{28513E26-87D5-4597-A145-498FEA0C7950}" srcOrd="2" destOrd="0" presId="urn:microsoft.com/office/officeart/2008/layout/VerticalCurvedList"/>
    <dgm:cxn modelId="{C58F5522-2FAB-4E81-96FE-F1B320E21E19}" type="presParOf" srcId="{24C2537E-AA52-4539-B072-F0C6EED0EFC6}" destId="{A8165D70-73D3-4B84-950B-7895A91E8228}" srcOrd="3" destOrd="0" presId="urn:microsoft.com/office/officeart/2008/layout/VerticalCurvedList"/>
    <dgm:cxn modelId="{D3DADBF7-6700-411E-99FC-A91C51CFF422}" type="presParOf" srcId="{2350EA6B-60E1-4CE5-8D63-6EF42D8C2290}" destId="{0DCEC0F9-C01B-4714-B8FD-21D265C8E4A0}" srcOrd="1" destOrd="0" presId="urn:microsoft.com/office/officeart/2008/layout/VerticalCurvedList"/>
    <dgm:cxn modelId="{DE030C37-9A4A-402B-AAB5-FA2CED4EB35F}" type="presParOf" srcId="{2350EA6B-60E1-4CE5-8D63-6EF42D8C2290}" destId="{2BCAB556-BC46-42A4-876E-06923E07096D}" srcOrd="2" destOrd="0" presId="urn:microsoft.com/office/officeart/2008/layout/VerticalCurvedList"/>
    <dgm:cxn modelId="{1BDD14E3-5E28-4AC4-AF02-DCF0466637DD}" type="presParOf" srcId="{2BCAB556-BC46-42A4-876E-06923E07096D}" destId="{F30ABC81-A1E2-4DA3-87FA-A0709AA8BB7F}" srcOrd="0" destOrd="0" presId="urn:microsoft.com/office/officeart/2008/layout/VerticalCurvedList"/>
    <dgm:cxn modelId="{11A7A3FD-B374-4FB3-A8E2-7C8849CB8235}" type="presParOf" srcId="{2350EA6B-60E1-4CE5-8D63-6EF42D8C2290}" destId="{207A1A46-3815-4A3F-BF73-8901B1D1310D}" srcOrd="3" destOrd="0" presId="urn:microsoft.com/office/officeart/2008/layout/VerticalCurvedList"/>
    <dgm:cxn modelId="{66663F94-1F29-4740-B090-6E0AA39B8121}" type="presParOf" srcId="{2350EA6B-60E1-4CE5-8D63-6EF42D8C2290}" destId="{8A2BDF2B-CE4B-48A4-936C-194EEA83CCA0}" srcOrd="4" destOrd="0" presId="urn:microsoft.com/office/officeart/2008/layout/VerticalCurvedList"/>
    <dgm:cxn modelId="{7FB6973F-AA12-4597-9980-86785722308C}" type="presParOf" srcId="{8A2BDF2B-CE4B-48A4-936C-194EEA83CCA0}" destId="{A90EDF55-3DF5-48F2-A778-DC11F36CF42B}" srcOrd="0" destOrd="0" presId="urn:microsoft.com/office/officeart/2008/layout/VerticalCurvedList"/>
    <dgm:cxn modelId="{90E977A6-CBF2-4A74-BD70-33EB9E81129B}" type="presParOf" srcId="{2350EA6B-60E1-4CE5-8D63-6EF42D8C2290}" destId="{8EA8A360-99CD-4A99-B0BE-A014E0C86A20}" srcOrd="5" destOrd="0" presId="urn:microsoft.com/office/officeart/2008/layout/VerticalCurvedList"/>
    <dgm:cxn modelId="{6C53B88F-448C-468E-AC9D-D2E4DD407C6E}" type="presParOf" srcId="{2350EA6B-60E1-4CE5-8D63-6EF42D8C2290}" destId="{615AB0FB-B18E-4AB2-A350-C7BD7EE5AE18}" srcOrd="6" destOrd="0" presId="urn:microsoft.com/office/officeart/2008/layout/VerticalCurvedList"/>
    <dgm:cxn modelId="{B235E20D-BF59-465B-8B70-24246914CBED}" type="presParOf" srcId="{615AB0FB-B18E-4AB2-A350-C7BD7EE5AE18}" destId="{2BFB99C8-8F83-455A-99A7-CC68B0428E28}" srcOrd="0" destOrd="0" presId="urn:microsoft.com/office/officeart/2008/layout/VerticalCurvedList"/>
    <dgm:cxn modelId="{D49ADAD0-DE45-4F3F-A448-B29E73280A85}" type="presParOf" srcId="{2350EA6B-60E1-4CE5-8D63-6EF42D8C2290}" destId="{C5D56A50-702A-4933-A9B6-DDF11C6F5BE6}" srcOrd="7" destOrd="0" presId="urn:microsoft.com/office/officeart/2008/layout/VerticalCurvedList"/>
    <dgm:cxn modelId="{66989515-0089-48AC-9BCC-58FDFAAF7A5E}" type="presParOf" srcId="{2350EA6B-60E1-4CE5-8D63-6EF42D8C2290}" destId="{659D4AFB-A824-48C4-BD60-2CF5049F7914}" srcOrd="8" destOrd="0" presId="urn:microsoft.com/office/officeart/2008/layout/VerticalCurvedList"/>
    <dgm:cxn modelId="{1F633D59-DB79-424F-AB2E-D7B3BDB632FD}" type="presParOf" srcId="{659D4AFB-A824-48C4-BD60-2CF5049F7914}" destId="{508C2A82-BC9A-4156-99A3-70CDF2AC76B0}" srcOrd="0" destOrd="0" presId="urn:microsoft.com/office/officeart/2008/layout/VerticalCurvedList"/>
    <dgm:cxn modelId="{A97F7D0B-2231-42D0-A431-026157C18199}" type="presParOf" srcId="{2350EA6B-60E1-4CE5-8D63-6EF42D8C2290}" destId="{87760D77-A6EA-4222-AEB2-777AFA3AD35D}" srcOrd="9" destOrd="0" presId="urn:microsoft.com/office/officeart/2008/layout/VerticalCurvedList"/>
    <dgm:cxn modelId="{45CCBA7E-3B25-41D7-BB73-987144813D3D}" type="presParOf" srcId="{2350EA6B-60E1-4CE5-8D63-6EF42D8C2290}" destId="{87A776A9-39BE-47DA-B2A2-E1CC1741B7BA}" srcOrd="10" destOrd="0" presId="urn:microsoft.com/office/officeart/2008/layout/VerticalCurvedList"/>
    <dgm:cxn modelId="{6F169EF5-15DF-48CC-8C66-68342D958D66}" type="presParOf" srcId="{87A776A9-39BE-47DA-B2A2-E1CC1741B7BA}" destId="{0640E7E6-0450-4079-91D1-FD5AF0D430C5}"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646E11B-B964-47C0-9601-27AD67110CAF}" type="doc">
      <dgm:prSet loTypeId="urn:microsoft.com/office/officeart/2005/8/layout/matrix3" loCatId="matrix" qsTypeId="urn:microsoft.com/office/officeart/2005/8/quickstyle/3d1" qsCatId="3D" csTypeId="urn:microsoft.com/office/officeart/2005/8/colors/accent1_2" csCatId="accent1" phldr="1"/>
      <dgm:spPr/>
      <dgm:t>
        <a:bodyPr/>
        <a:lstStyle/>
        <a:p>
          <a:endParaRPr lang="es-AR"/>
        </a:p>
      </dgm:t>
    </dgm:pt>
    <dgm:pt modelId="{E4860C21-2D7C-41D2-AA7B-909B5E65898E}">
      <dgm:prSet phldrT="[Texto]"/>
      <dgm:spPr/>
      <dgm:t>
        <a:bodyPr/>
        <a:lstStyle/>
        <a:p>
          <a:r>
            <a:rPr lang="es-AR" dirty="0"/>
            <a:t>Subliminal </a:t>
          </a:r>
          <a:br>
            <a:rPr lang="es-AR" dirty="0"/>
          </a:br>
          <a:r>
            <a:rPr lang="es-AR" dirty="0"/>
            <a:t>(no atendido)</a:t>
          </a:r>
        </a:p>
      </dgm:t>
    </dgm:pt>
    <dgm:pt modelId="{BE2424FE-608D-46EC-9DC4-3B3D66FBE53C}" type="parTrans" cxnId="{9A16EE30-AB92-4867-AD78-7742A49010AD}">
      <dgm:prSet/>
      <dgm:spPr/>
      <dgm:t>
        <a:bodyPr/>
        <a:lstStyle/>
        <a:p>
          <a:endParaRPr lang="es-AR"/>
        </a:p>
      </dgm:t>
    </dgm:pt>
    <dgm:pt modelId="{70B6D77E-D508-4548-8746-591F3F4AC809}" type="sibTrans" cxnId="{9A16EE30-AB92-4867-AD78-7742A49010AD}">
      <dgm:prSet/>
      <dgm:spPr/>
      <dgm:t>
        <a:bodyPr/>
        <a:lstStyle/>
        <a:p>
          <a:endParaRPr lang="es-AR"/>
        </a:p>
      </dgm:t>
    </dgm:pt>
    <dgm:pt modelId="{7D17849B-4F0F-40BF-B94D-EDA3839B56E4}">
      <dgm:prSet phldrT="[Texto]"/>
      <dgm:spPr/>
      <dgm:t>
        <a:bodyPr/>
        <a:lstStyle/>
        <a:p>
          <a:r>
            <a:rPr lang="es-AR" dirty="0"/>
            <a:t>Subliminal (atendido)</a:t>
          </a:r>
        </a:p>
      </dgm:t>
    </dgm:pt>
    <dgm:pt modelId="{5EA0A443-AB98-475A-8CCF-ED9B1C52DF9B}" type="parTrans" cxnId="{A40D1ECD-47FD-4B2F-93DC-A4E10E6B1BF7}">
      <dgm:prSet/>
      <dgm:spPr/>
      <dgm:t>
        <a:bodyPr/>
        <a:lstStyle/>
        <a:p>
          <a:endParaRPr lang="es-AR"/>
        </a:p>
      </dgm:t>
    </dgm:pt>
    <dgm:pt modelId="{36C25C9C-97EC-442D-AFE3-FC7453D8A3DF}" type="sibTrans" cxnId="{A40D1ECD-47FD-4B2F-93DC-A4E10E6B1BF7}">
      <dgm:prSet/>
      <dgm:spPr/>
      <dgm:t>
        <a:bodyPr/>
        <a:lstStyle/>
        <a:p>
          <a:endParaRPr lang="es-AR"/>
        </a:p>
      </dgm:t>
    </dgm:pt>
    <dgm:pt modelId="{81AD51DF-664B-4008-9EE1-025860F22FE9}">
      <dgm:prSet phldrT="[Texto]"/>
      <dgm:spPr/>
      <dgm:t>
        <a:bodyPr/>
        <a:lstStyle/>
        <a:p>
          <a:r>
            <a:rPr lang="es-AR" dirty="0"/>
            <a:t>Preconsciente</a:t>
          </a:r>
        </a:p>
      </dgm:t>
    </dgm:pt>
    <dgm:pt modelId="{0DC9AE2D-1D20-46B0-A82B-2CFB646A0088}" type="parTrans" cxnId="{D37648D6-9E02-4266-A889-FA1CFFF52A0C}">
      <dgm:prSet/>
      <dgm:spPr/>
      <dgm:t>
        <a:bodyPr/>
        <a:lstStyle/>
        <a:p>
          <a:endParaRPr lang="es-AR"/>
        </a:p>
      </dgm:t>
    </dgm:pt>
    <dgm:pt modelId="{9EA84135-7B2D-49D3-B39F-6AA89BC52A15}" type="sibTrans" cxnId="{D37648D6-9E02-4266-A889-FA1CFFF52A0C}">
      <dgm:prSet/>
      <dgm:spPr/>
      <dgm:t>
        <a:bodyPr/>
        <a:lstStyle/>
        <a:p>
          <a:endParaRPr lang="es-AR"/>
        </a:p>
      </dgm:t>
    </dgm:pt>
    <dgm:pt modelId="{97CE4876-5F9D-486D-ADE0-11C937ECAF0D}">
      <dgm:prSet phldrT="[Texto]"/>
      <dgm:spPr/>
      <dgm:t>
        <a:bodyPr/>
        <a:lstStyle/>
        <a:p>
          <a:r>
            <a:rPr lang="es-AR" dirty="0"/>
            <a:t>Consciente</a:t>
          </a:r>
        </a:p>
      </dgm:t>
    </dgm:pt>
    <dgm:pt modelId="{DB71B826-3EB2-4AA5-9B62-DE65185545F8}" type="parTrans" cxnId="{EEA48C35-2AD7-4083-A72C-9E4D90D4D7EC}">
      <dgm:prSet/>
      <dgm:spPr/>
      <dgm:t>
        <a:bodyPr/>
        <a:lstStyle/>
        <a:p>
          <a:endParaRPr lang="es-AR"/>
        </a:p>
      </dgm:t>
    </dgm:pt>
    <dgm:pt modelId="{1060F557-6192-46C4-9CC0-7562C9A03A66}" type="sibTrans" cxnId="{EEA48C35-2AD7-4083-A72C-9E4D90D4D7EC}">
      <dgm:prSet/>
      <dgm:spPr/>
      <dgm:t>
        <a:bodyPr/>
        <a:lstStyle/>
        <a:p>
          <a:endParaRPr lang="es-AR"/>
        </a:p>
      </dgm:t>
    </dgm:pt>
    <dgm:pt modelId="{1E09BE7E-6F69-4D28-B758-01D2B5E67602}" type="pres">
      <dgm:prSet presAssocID="{6646E11B-B964-47C0-9601-27AD67110CAF}" presName="matrix" presStyleCnt="0">
        <dgm:presLayoutVars>
          <dgm:chMax val="1"/>
          <dgm:dir/>
          <dgm:resizeHandles val="exact"/>
        </dgm:presLayoutVars>
      </dgm:prSet>
      <dgm:spPr/>
    </dgm:pt>
    <dgm:pt modelId="{5C41EBED-76FE-4B37-803D-26492D8824FE}" type="pres">
      <dgm:prSet presAssocID="{6646E11B-B964-47C0-9601-27AD67110CAF}" presName="diamond" presStyleLbl="bgShp" presStyleIdx="0" presStyleCnt="1" custLinFactNeighborY="-352"/>
      <dgm:spPr/>
    </dgm:pt>
    <dgm:pt modelId="{A5C24CA1-6C5B-4335-8E7B-B23F1C965FB5}" type="pres">
      <dgm:prSet presAssocID="{6646E11B-B964-47C0-9601-27AD67110CAF}" presName="quad1" presStyleLbl="node1" presStyleIdx="0" presStyleCnt="4">
        <dgm:presLayoutVars>
          <dgm:chMax val="0"/>
          <dgm:chPref val="0"/>
          <dgm:bulletEnabled val="1"/>
        </dgm:presLayoutVars>
      </dgm:prSet>
      <dgm:spPr/>
    </dgm:pt>
    <dgm:pt modelId="{6FF31CB4-F9E4-4E4F-B199-471C82904E47}" type="pres">
      <dgm:prSet presAssocID="{6646E11B-B964-47C0-9601-27AD67110CAF}" presName="quad2" presStyleLbl="node1" presStyleIdx="1" presStyleCnt="4">
        <dgm:presLayoutVars>
          <dgm:chMax val="0"/>
          <dgm:chPref val="0"/>
          <dgm:bulletEnabled val="1"/>
        </dgm:presLayoutVars>
      </dgm:prSet>
      <dgm:spPr/>
    </dgm:pt>
    <dgm:pt modelId="{3410E92C-A422-4ADE-8746-8BFB3AB92B19}" type="pres">
      <dgm:prSet presAssocID="{6646E11B-B964-47C0-9601-27AD67110CAF}" presName="quad3" presStyleLbl="node1" presStyleIdx="2" presStyleCnt="4">
        <dgm:presLayoutVars>
          <dgm:chMax val="0"/>
          <dgm:chPref val="0"/>
          <dgm:bulletEnabled val="1"/>
        </dgm:presLayoutVars>
      </dgm:prSet>
      <dgm:spPr/>
    </dgm:pt>
    <dgm:pt modelId="{2E2C93B2-0DB5-4F08-9B95-2754DDFAB69C}" type="pres">
      <dgm:prSet presAssocID="{6646E11B-B964-47C0-9601-27AD67110CAF}" presName="quad4" presStyleLbl="node1" presStyleIdx="3" presStyleCnt="4">
        <dgm:presLayoutVars>
          <dgm:chMax val="0"/>
          <dgm:chPref val="0"/>
          <dgm:bulletEnabled val="1"/>
        </dgm:presLayoutVars>
      </dgm:prSet>
      <dgm:spPr/>
    </dgm:pt>
  </dgm:ptLst>
  <dgm:cxnLst>
    <dgm:cxn modelId="{9A16EE30-AB92-4867-AD78-7742A49010AD}" srcId="{6646E11B-B964-47C0-9601-27AD67110CAF}" destId="{E4860C21-2D7C-41D2-AA7B-909B5E65898E}" srcOrd="0" destOrd="0" parTransId="{BE2424FE-608D-46EC-9DC4-3B3D66FBE53C}" sibTransId="{70B6D77E-D508-4548-8746-591F3F4AC809}"/>
    <dgm:cxn modelId="{EEA48C35-2AD7-4083-A72C-9E4D90D4D7EC}" srcId="{6646E11B-B964-47C0-9601-27AD67110CAF}" destId="{97CE4876-5F9D-486D-ADE0-11C937ECAF0D}" srcOrd="3" destOrd="0" parTransId="{DB71B826-3EB2-4AA5-9B62-DE65185545F8}" sibTransId="{1060F557-6192-46C4-9CC0-7562C9A03A66}"/>
    <dgm:cxn modelId="{2FEFC44D-838B-42D5-A1E0-7F73D90CF9FA}" type="presOf" srcId="{6646E11B-B964-47C0-9601-27AD67110CAF}" destId="{1E09BE7E-6F69-4D28-B758-01D2B5E67602}" srcOrd="0" destOrd="0" presId="urn:microsoft.com/office/officeart/2005/8/layout/matrix3"/>
    <dgm:cxn modelId="{D33CF97E-F4C6-4881-8AA1-56E36078D5FD}" type="presOf" srcId="{81AD51DF-664B-4008-9EE1-025860F22FE9}" destId="{3410E92C-A422-4ADE-8746-8BFB3AB92B19}" srcOrd="0" destOrd="0" presId="urn:microsoft.com/office/officeart/2005/8/layout/matrix3"/>
    <dgm:cxn modelId="{2AC31692-C2D0-487F-8023-E6B274CDD694}" type="presOf" srcId="{7D17849B-4F0F-40BF-B94D-EDA3839B56E4}" destId="{6FF31CB4-F9E4-4E4F-B199-471C82904E47}" srcOrd="0" destOrd="0" presId="urn:microsoft.com/office/officeart/2005/8/layout/matrix3"/>
    <dgm:cxn modelId="{E9AC2AC7-3DF7-4B67-A871-4EBC0CE66D89}" type="presOf" srcId="{97CE4876-5F9D-486D-ADE0-11C937ECAF0D}" destId="{2E2C93B2-0DB5-4F08-9B95-2754DDFAB69C}" srcOrd="0" destOrd="0" presId="urn:microsoft.com/office/officeart/2005/8/layout/matrix3"/>
    <dgm:cxn modelId="{A40D1ECD-47FD-4B2F-93DC-A4E10E6B1BF7}" srcId="{6646E11B-B964-47C0-9601-27AD67110CAF}" destId="{7D17849B-4F0F-40BF-B94D-EDA3839B56E4}" srcOrd="1" destOrd="0" parTransId="{5EA0A443-AB98-475A-8CCF-ED9B1C52DF9B}" sibTransId="{36C25C9C-97EC-442D-AFE3-FC7453D8A3DF}"/>
    <dgm:cxn modelId="{D37648D6-9E02-4266-A889-FA1CFFF52A0C}" srcId="{6646E11B-B964-47C0-9601-27AD67110CAF}" destId="{81AD51DF-664B-4008-9EE1-025860F22FE9}" srcOrd="2" destOrd="0" parTransId="{0DC9AE2D-1D20-46B0-A82B-2CFB646A0088}" sibTransId="{9EA84135-7B2D-49D3-B39F-6AA89BC52A15}"/>
    <dgm:cxn modelId="{3E620AF6-7314-41FE-AAE0-6DB0D731D21A}" type="presOf" srcId="{E4860C21-2D7C-41D2-AA7B-909B5E65898E}" destId="{A5C24CA1-6C5B-4335-8E7B-B23F1C965FB5}" srcOrd="0" destOrd="0" presId="urn:microsoft.com/office/officeart/2005/8/layout/matrix3"/>
    <dgm:cxn modelId="{533A04D8-B2D1-46DB-8FB6-C81603AE2A78}" type="presParOf" srcId="{1E09BE7E-6F69-4D28-B758-01D2B5E67602}" destId="{5C41EBED-76FE-4B37-803D-26492D8824FE}" srcOrd="0" destOrd="0" presId="urn:microsoft.com/office/officeart/2005/8/layout/matrix3"/>
    <dgm:cxn modelId="{429FD4FB-638D-4742-AE0D-50963B8F3BC9}" type="presParOf" srcId="{1E09BE7E-6F69-4D28-B758-01D2B5E67602}" destId="{A5C24CA1-6C5B-4335-8E7B-B23F1C965FB5}" srcOrd="1" destOrd="0" presId="urn:microsoft.com/office/officeart/2005/8/layout/matrix3"/>
    <dgm:cxn modelId="{0D9E9EAE-232D-4AC3-80C3-CD0B86AE373C}" type="presParOf" srcId="{1E09BE7E-6F69-4D28-B758-01D2B5E67602}" destId="{6FF31CB4-F9E4-4E4F-B199-471C82904E47}" srcOrd="2" destOrd="0" presId="urn:microsoft.com/office/officeart/2005/8/layout/matrix3"/>
    <dgm:cxn modelId="{51C37CFA-6624-40B3-ABDC-948E2AB66A92}" type="presParOf" srcId="{1E09BE7E-6F69-4D28-B758-01D2B5E67602}" destId="{3410E92C-A422-4ADE-8746-8BFB3AB92B19}" srcOrd="3" destOrd="0" presId="urn:microsoft.com/office/officeart/2005/8/layout/matrix3"/>
    <dgm:cxn modelId="{6BA23D18-94EB-4898-B522-6E24BE834EFF}" type="presParOf" srcId="{1E09BE7E-6F69-4D28-B758-01D2B5E67602}" destId="{2E2C93B2-0DB5-4F08-9B95-2754DDFAB69C}"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48D60C-734A-421A-889B-0DD66EBA7981}">
      <dsp:nvSpPr>
        <dsp:cNvPr id="0" name=""/>
        <dsp:cNvSpPr/>
      </dsp:nvSpPr>
      <dsp:spPr>
        <a:xfrm>
          <a:off x="9769" y="0"/>
          <a:ext cx="3181635" cy="1118338"/>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es-AR" sz="3100" kern="1200" dirty="0"/>
            <a:t>Relación Semántica</a:t>
          </a:r>
        </a:p>
      </dsp:txBody>
      <dsp:txXfrm>
        <a:off x="9769" y="0"/>
        <a:ext cx="3181635" cy="1118338"/>
      </dsp:txXfrm>
    </dsp:sp>
    <dsp:sp modelId="{8F7FC198-C0B5-43CA-8F31-39DE14C2B20B}">
      <dsp:nvSpPr>
        <dsp:cNvPr id="0" name=""/>
        <dsp:cNvSpPr/>
      </dsp:nvSpPr>
      <dsp:spPr>
        <a:xfrm>
          <a:off x="33" y="1161683"/>
          <a:ext cx="3181635" cy="3233610"/>
        </a:xfrm>
        <a:prstGeom prst="rect">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Char char="•"/>
          </a:pPr>
          <a:r>
            <a:rPr lang="es-AR" sz="3100" kern="1200" dirty="0"/>
            <a:t>Fuertemente Relacionados</a:t>
          </a:r>
        </a:p>
        <a:p>
          <a:pPr marL="285750" lvl="1" indent="-285750" algn="l" defTabSz="1377950">
            <a:lnSpc>
              <a:spcPct val="90000"/>
            </a:lnSpc>
            <a:spcBef>
              <a:spcPct val="0"/>
            </a:spcBef>
            <a:spcAft>
              <a:spcPct val="15000"/>
            </a:spcAft>
            <a:buChar char="•"/>
          </a:pPr>
          <a:r>
            <a:rPr lang="es-AR" sz="3100" kern="1200" dirty="0"/>
            <a:t>Débilmente Relacionados</a:t>
          </a:r>
        </a:p>
        <a:p>
          <a:pPr marL="285750" lvl="1" indent="-285750" algn="l" defTabSz="1377950">
            <a:lnSpc>
              <a:spcPct val="90000"/>
            </a:lnSpc>
            <a:spcBef>
              <a:spcPct val="0"/>
            </a:spcBef>
            <a:spcAft>
              <a:spcPct val="15000"/>
            </a:spcAft>
            <a:buChar char="•"/>
          </a:pPr>
          <a:r>
            <a:rPr lang="es-AR" sz="3100" kern="1200" dirty="0"/>
            <a:t>No Relacionados</a:t>
          </a:r>
        </a:p>
      </dsp:txBody>
      <dsp:txXfrm>
        <a:off x="33" y="1161683"/>
        <a:ext cx="3181635" cy="3233610"/>
      </dsp:txXfrm>
    </dsp:sp>
    <dsp:sp modelId="{7AB41B8F-EE23-418A-ACF3-54AF991C03B3}">
      <dsp:nvSpPr>
        <dsp:cNvPr id="0" name=""/>
        <dsp:cNvSpPr/>
      </dsp:nvSpPr>
      <dsp:spPr>
        <a:xfrm>
          <a:off x="3627098" y="43345"/>
          <a:ext cx="3181635" cy="1118338"/>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es-AR" sz="3100" kern="1200" dirty="0"/>
            <a:t>Tiempo de SOA</a:t>
          </a:r>
        </a:p>
      </dsp:txBody>
      <dsp:txXfrm>
        <a:off x="3627098" y="43345"/>
        <a:ext cx="3181635" cy="1118338"/>
      </dsp:txXfrm>
    </dsp:sp>
    <dsp:sp modelId="{F5764290-A096-420D-9C56-9CBAFE2BBCDE}">
      <dsp:nvSpPr>
        <dsp:cNvPr id="0" name=""/>
        <dsp:cNvSpPr/>
      </dsp:nvSpPr>
      <dsp:spPr>
        <a:xfrm>
          <a:off x="3627098" y="1161683"/>
          <a:ext cx="3181635" cy="3233610"/>
        </a:xfrm>
        <a:prstGeom prst="rect">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es-AR" sz="3200" kern="1200" dirty="0"/>
            <a:t>66 ms</a:t>
          </a:r>
        </a:p>
        <a:p>
          <a:pPr marL="285750" lvl="1" indent="-285750" algn="l" defTabSz="1422400">
            <a:lnSpc>
              <a:spcPct val="90000"/>
            </a:lnSpc>
            <a:spcBef>
              <a:spcPct val="0"/>
            </a:spcBef>
            <a:spcAft>
              <a:spcPct val="15000"/>
            </a:spcAft>
            <a:buChar char="•"/>
          </a:pPr>
          <a:r>
            <a:rPr lang="es-AR" sz="3200" kern="1200" dirty="0"/>
            <a:t>150 ms</a:t>
          </a:r>
        </a:p>
        <a:p>
          <a:pPr marL="285750" lvl="1" indent="-285750" algn="l" defTabSz="1422400">
            <a:lnSpc>
              <a:spcPct val="90000"/>
            </a:lnSpc>
            <a:spcBef>
              <a:spcPct val="0"/>
            </a:spcBef>
            <a:spcAft>
              <a:spcPct val="15000"/>
            </a:spcAft>
            <a:buChar char="•"/>
          </a:pPr>
          <a:r>
            <a:rPr lang="es-AR" sz="3200" kern="1200" dirty="0"/>
            <a:t>233 ms</a:t>
          </a:r>
        </a:p>
        <a:p>
          <a:pPr marL="285750" lvl="1" indent="-285750" algn="l" defTabSz="1422400">
            <a:lnSpc>
              <a:spcPct val="90000"/>
            </a:lnSpc>
            <a:spcBef>
              <a:spcPct val="0"/>
            </a:spcBef>
            <a:spcAft>
              <a:spcPct val="15000"/>
            </a:spcAft>
            <a:buChar char="•"/>
          </a:pPr>
          <a:r>
            <a:rPr lang="es-AR" sz="3200" kern="1200" dirty="0"/>
            <a:t>317 ms</a:t>
          </a:r>
        </a:p>
      </dsp:txBody>
      <dsp:txXfrm>
        <a:off x="3627098" y="1161683"/>
        <a:ext cx="3181635" cy="32336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3CF207-74A9-4D3A-BB82-6C07E01AEFB3}">
      <dsp:nvSpPr>
        <dsp:cNvPr id="0" name=""/>
        <dsp:cNvSpPr/>
      </dsp:nvSpPr>
      <dsp:spPr>
        <a:xfrm>
          <a:off x="728662" y="0"/>
          <a:ext cx="8258175" cy="4608895"/>
        </a:xfrm>
        <a:prstGeom prst="rightArrow">
          <a:avLst/>
        </a:prstGeom>
        <a:solidFill>
          <a:schemeClr val="accent1">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A8DE7FFE-E430-4034-8C74-DB447EB7887D}">
      <dsp:nvSpPr>
        <dsp:cNvPr id="0" name=""/>
        <dsp:cNvSpPr/>
      </dsp:nvSpPr>
      <dsp:spPr>
        <a:xfrm>
          <a:off x="4862" y="1382668"/>
          <a:ext cx="2338740" cy="1843558"/>
        </a:xfrm>
        <a:prstGeom prst="roundRect">
          <a:avLst/>
        </a:prstGeom>
        <a:solidFill>
          <a:schemeClr val="accen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AR" sz="2800" kern="1200" dirty="0"/>
            <a:t>Tarea experimental</a:t>
          </a:r>
        </a:p>
      </dsp:txBody>
      <dsp:txXfrm>
        <a:off x="4862" y="1382668"/>
        <a:ext cx="2338740" cy="1843558"/>
      </dsp:txXfrm>
    </dsp:sp>
    <dsp:sp modelId="{5186FE67-82AE-4CA2-8051-E8B872488EE0}">
      <dsp:nvSpPr>
        <dsp:cNvPr id="0" name=""/>
        <dsp:cNvSpPr/>
      </dsp:nvSpPr>
      <dsp:spPr>
        <a:xfrm>
          <a:off x="2460540" y="1382668"/>
          <a:ext cx="2338740" cy="1843558"/>
        </a:xfrm>
        <a:prstGeom prst="roundRect">
          <a:avLst/>
        </a:prstGeom>
        <a:solidFill>
          <a:schemeClr val="accent1">
            <a:alpha val="90000"/>
            <a:hueOff val="0"/>
            <a:satOff val="0"/>
            <a:lumOff val="0"/>
            <a:alphaOff val="-13333"/>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AR" sz="2800" kern="1200" dirty="0"/>
            <a:t>Tarea de visibilidad subjetiva</a:t>
          </a:r>
        </a:p>
      </dsp:txBody>
      <dsp:txXfrm>
        <a:off x="2460540" y="1382668"/>
        <a:ext cx="2338740" cy="1843558"/>
      </dsp:txXfrm>
    </dsp:sp>
    <dsp:sp modelId="{3A91E34C-5162-4440-8840-AA44F41B4ABB}">
      <dsp:nvSpPr>
        <dsp:cNvPr id="0" name=""/>
        <dsp:cNvSpPr/>
      </dsp:nvSpPr>
      <dsp:spPr>
        <a:xfrm>
          <a:off x="4916218" y="1382668"/>
          <a:ext cx="2338740" cy="1843558"/>
        </a:xfrm>
        <a:prstGeom prst="roundRect">
          <a:avLst/>
        </a:prstGeom>
        <a:solidFill>
          <a:schemeClr val="accent1">
            <a:alpha val="90000"/>
            <a:hueOff val="0"/>
            <a:satOff val="0"/>
            <a:lumOff val="0"/>
            <a:alphaOff val="-26667"/>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AR" sz="2800" kern="1200" dirty="0"/>
            <a:t>Tarea de visibilidad objetiva</a:t>
          </a:r>
        </a:p>
      </dsp:txBody>
      <dsp:txXfrm>
        <a:off x="4916218" y="1382668"/>
        <a:ext cx="2338740" cy="1843558"/>
      </dsp:txXfrm>
    </dsp:sp>
    <dsp:sp modelId="{6DC85C60-0961-4B1B-989A-0D832EE21C62}">
      <dsp:nvSpPr>
        <dsp:cNvPr id="0" name=""/>
        <dsp:cNvSpPr/>
      </dsp:nvSpPr>
      <dsp:spPr>
        <a:xfrm>
          <a:off x="7371896" y="1382668"/>
          <a:ext cx="2338740" cy="1843558"/>
        </a:xfrm>
        <a:prstGeom prst="roundRect">
          <a:avLst/>
        </a:prstGeom>
        <a:solidFill>
          <a:schemeClr val="accent1">
            <a:alpha val="90000"/>
            <a:hueOff val="0"/>
            <a:satOff val="0"/>
            <a:lumOff val="0"/>
            <a:alphaOff val="-4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AR" sz="2800" kern="1200" dirty="0"/>
            <a:t>Tarea de similitud</a:t>
          </a:r>
        </a:p>
      </dsp:txBody>
      <dsp:txXfrm>
        <a:off x="7371896" y="1382668"/>
        <a:ext cx="2338740" cy="18435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01F2D2-5F71-40B0-B78C-7FAC3DED6D2A}">
      <dsp:nvSpPr>
        <dsp:cNvPr id="0" name=""/>
        <dsp:cNvSpPr/>
      </dsp:nvSpPr>
      <dsp:spPr>
        <a:xfrm>
          <a:off x="-7630888" y="-1166044"/>
          <a:ext cx="9080021" cy="9080021"/>
        </a:xfrm>
        <a:prstGeom prst="blockArc">
          <a:avLst>
            <a:gd name="adj1" fmla="val 18900000"/>
            <a:gd name="adj2" fmla="val 2700000"/>
            <a:gd name="adj3" fmla="val 238"/>
          </a:avLst>
        </a:prstGeom>
        <a:noFill/>
        <a:ln w="12700" cap="flat" cmpd="sng" algn="ctr">
          <a:solidFill>
            <a:schemeClr val="accent1">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0DCEC0F9-C01B-4714-B8FD-21D265C8E4A0}">
      <dsp:nvSpPr>
        <dsp:cNvPr id="0" name=""/>
        <dsp:cNvSpPr/>
      </dsp:nvSpPr>
      <dsp:spPr>
        <a:xfrm>
          <a:off x="632549" y="421610"/>
          <a:ext cx="8937504" cy="843761"/>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69736" tIns="58420" rIns="58420" bIns="58420" numCol="1" spcCol="1270" anchor="t" anchorCtr="0">
          <a:noAutofit/>
        </a:bodyPr>
        <a:lstStyle/>
        <a:p>
          <a:pPr marL="0" lvl="0" indent="0" algn="l" defTabSz="1022350">
            <a:lnSpc>
              <a:spcPct val="90000"/>
            </a:lnSpc>
            <a:spcBef>
              <a:spcPct val="0"/>
            </a:spcBef>
            <a:spcAft>
              <a:spcPct val="35000"/>
            </a:spcAft>
            <a:buNone/>
          </a:pPr>
          <a:r>
            <a:rPr lang="es-AR" sz="2300" kern="1200" dirty="0"/>
            <a:t>Set de estímulos</a:t>
          </a:r>
        </a:p>
        <a:p>
          <a:pPr marL="171450" lvl="1" indent="-171450" algn="l" defTabSz="800100">
            <a:lnSpc>
              <a:spcPct val="90000"/>
            </a:lnSpc>
            <a:spcBef>
              <a:spcPct val="0"/>
            </a:spcBef>
            <a:spcAft>
              <a:spcPct val="15000"/>
            </a:spcAft>
            <a:buChar char="•"/>
          </a:pPr>
          <a:r>
            <a:rPr lang="en-US" sz="1800" b="0" i="0" kern="1200" dirty="0" err="1"/>
            <a:t>Rossion</a:t>
          </a:r>
          <a:r>
            <a:rPr lang="en-US" sz="1800" b="0" i="0" kern="1200" dirty="0"/>
            <a:t>, B., &amp; </a:t>
          </a:r>
          <a:r>
            <a:rPr lang="en-US" sz="1800" b="0" i="0" kern="1200" dirty="0" err="1"/>
            <a:t>Pourtois</a:t>
          </a:r>
          <a:r>
            <a:rPr lang="en-US" sz="1800" b="0" i="0" kern="1200" dirty="0"/>
            <a:t>, G. (2004). </a:t>
          </a:r>
          <a:endParaRPr lang="es-AR" sz="1800" kern="1200" dirty="0"/>
        </a:p>
      </dsp:txBody>
      <dsp:txXfrm>
        <a:off x="632549" y="421610"/>
        <a:ext cx="8937504" cy="843761"/>
      </dsp:txXfrm>
    </dsp:sp>
    <dsp:sp modelId="{F30ABC81-A1E2-4DA3-87FA-A0709AA8BB7F}">
      <dsp:nvSpPr>
        <dsp:cNvPr id="0" name=""/>
        <dsp:cNvSpPr/>
      </dsp:nvSpPr>
      <dsp:spPr>
        <a:xfrm>
          <a:off x="105198" y="316140"/>
          <a:ext cx="1054701" cy="1054701"/>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207A1A46-3815-4A3F-BF73-8901B1D1310D}">
      <dsp:nvSpPr>
        <dsp:cNvPr id="0" name=""/>
        <dsp:cNvSpPr/>
      </dsp:nvSpPr>
      <dsp:spPr>
        <a:xfrm>
          <a:off x="1237164" y="1686848"/>
          <a:ext cx="8332889" cy="843761"/>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69736" tIns="58420" rIns="58420" bIns="58420" numCol="1" spcCol="1270" anchor="t" anchorCtr="0">
          <a:noAutofit/>
        </a:bodyPr>
        <a:lstStyle/>
        <a:p>
          <a:pPr marL="0" lvl="0" indent="0" algn="l" defTabSz="1022350">
            <a:lnSpc>
              <a:spcPct val="90000"/>
            </a:lnSpc>
            <a:spcBef>
              <a:spcPct val="0"/>
            </a:spcBef>
            <a:spcAft>
              <a:spcPct val="35000"/>
            </a:spcAft>
            <a:buNone/>
          </a:pPr>
          <a:r>
            <a:rPr lang="es-AR" sz="2300" kern="1200" dirty="0"/>
            <a:t>Test de asociación</a:t>
          </a:r>
        </a:p>
        <a:p>
          <a:pPr marL="171450" lvl="1" indent="-171450" algn="l" defTabSz="800100">
            <a:lnSpc>
              <a:spcPct val="90000"/>
            </a:lnSpc>
            <a:spcBef>
              <a:spcPct val="0"/>
            </a:spcBef>
            <a:spcAft>
              <a:spcPct val="15000"/>
            </a:spcAft>
            <a:buChar char="•"/>
          </a:pPr>
          <a:r>
            <a:rPr lang="es-AR" sz="1800" kern="1200" dirty="0"/>
            <a:t>Callejas et al. (2003)</a:t>
          </a:r>
        </a:p>
      </dsp:txBody>
      <dsp:txXfrm>
        <a:off x="1237164" y="1686848"/>
        <a:ext cx="8332889" cy="843761"/>
      </dsp:txXfrm>
    </dsp:sp>
    <dsp:sp modelId="{A90EDF55-3DF5-48F2-A778-DC11F36CF42B}">
      <dsp:nvSpPr>
        <dsp:cNvPr id="0" name=""/>
        <dsp:cNvSpPr/>
      </dsp:nvSpPr>
      <dsp:spPr>
        <a:xfrm>
          <a:off x="709813" y="1581378"/>
          <a:ext cx="1054701" cy="1054701"/>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8EA8A360-99CD-4A99-B0BE-A014E0C86A20}">
      <dsp:nvSpPr>
        <dsp:cNvPr id="0" name=""/>
        <dsp:cNvSpPr/>
      </dsp:nvSpPr>
      <dsp:spPr>
        <a:xfrm>
          <a:off x="1422732" y="2952085"/>
          <a:ext cx="8147321" cy="843761"/>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69736" tIns="58420" rIns="58420" bIns="58420" numCol="1" spcCol="1270" anchor="t" anchorCtr="0">
          <a:noAutofit/>
        </a:bodyPr>
        <a:lstStyle/>
        <a:p>
          <a:pPr marL="0" lvl="0" indent="0" algn="l" defTabSz="1022350">
            <a:lnSpc>
              <a:spcPct val="90000"/>
            </a:lnSpc>
            <a:spcBef>
              <a:spcPct val="0"/>
            </a:spcBef>
            <a:spcAft>
              <a:spcPct val="35000"/>
            </a:spcAft>
            <a:buNone/>
          </a:pPr>
          <a:r>
            <a:rPr lang="es-AR" sz="2300" kern="1200" dirty="0"/>
            <a:t>Similitud semántica</a:t>
          </a:r>
        </a:p>
        <a:p>
          <a:pPr marL="171450" lvl="1" indent="-171450" algn="l" defTabSz="800100">
            <a:lnSpc>
              <a:spcPct val="90000"/>
            </a:lnSpc>
            <a:spcBef>
              <a:spcPct val="0"/>
            </a:spcBef>
            <a:spcAft>
              <a:spcPct val="15000"/>
            </a:spcAft>
            <a:buChar char="•"/>
          </a:pPr>
          <a:r>
            <a:rPr lang="es-AR" sz="1800" kern="1200" dirty="0"/>
            <a:t>Vivas et al. (2017)</a:t>
          </a:r>
        </a:p>
      </dsp:txBody>
      <dsp:txXfrm>
        <a:off x="1422732" y="2952085"/>
        <a:ext cx="8147321" cy="843761"/>
      </dsp:txXfrm>
    </dsp:sp>
    <dsp:sp modelId="{2BFB99C8-8F83-455A-99A7-CC68B0428E28}">
      <dsp:nvSpPr>
        <dsp:cNvPr id="0" name=""/>
        <dsp:cNvSpPr/>
      </dsp:nvSpPr>
      <dsp:spPr>
        <a:xfrm>
          <a:off x="895381" y="2846615"/>
          <a:ext cx="1054701" cy="1054701"/>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C5D56A50-702A-4933-A9B6-DDF11C6F5BE6}">
      <dsp:nvSpPr>
        <dsp:cNvPr id="0" name=""/>
        <dsp:cNvSpPr/>
      </dsp:nvSpPr>
      <dsp:spPr>
        <a:xfrm>
          <a:off x="1237164" y="4217323"/>
          <a:ext cx="8332889" cy="843761"/>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69736" tIns="58420" rIns="58420" bIns="58420" numCol="1" spcCol="1270" anchor="t" anchorCtr="0">
          <a:noAutofit/>
        </a:bodyPr>
        <a:lstStyle/>
        <a:p>
          <a:pPr marL="0" lvl="0" indent="0" algn="l" defTabSz="1022350">
            <a:lnSpc>
              <a:spcPct val="90000"/>
            </a:lnSpc>
            <a:spcBef>
              <a:spcPct val="0"/>
            </a:spcBef>
            <a:spcAft>
              <a:spcPct val="35000"/>
            </a:spcAft>
            <a:buNone/>
          </a:pPr>
          <a:r>
            <a:rPr lang="es-AR" sz="2300" kern="1200" dirty="0"/>
            <a:t>Frecuencia léxica subjetiva, Familiaridad, Tipicidad</a:t>
          </a:r>
        </a:p>
        <a:p>
          <a:pPr marL="171450" lvl="1" indent="-171450" algn="l" defTabSz="800100">
            <a:lnSpc>
              <a:spcPct val="90000"/>
            </a:lnSpc>
            <a:spcBef>
              <a:spcPct val="0"/>
            </a:spcBef>
            <a:spcAft>
              <a:spcPct val="15000"/>
            </a:spcAft>
            <a:buChar char="•"/>
          </a:pPr>
          <a:r>
            <a:rPr lang="es-AR" sz="1800" kern="1200" dirty="0"/>
            <a:t>Martínez-</a:t>
          </a:r>
          <a:r>
            <a:rPr lang="es-AR" sz="1800" kern="1200" dirty="0" err="1"/>
            <a:t>Cuitiño</a:t>
          </a:r>
          <a:r>
            <a:rPr lang="es-AR" sz="1800" kern="1200" dirty="0"/>
            <a:t> et al. (2015)</a:t>
          </a:r>
        </a:p>
      </dsp:txBody>
      <dsp:txXfrm>
        <a:off x="1237164" y="4217323"/>
        <a:ext cx="8332889" cy="843761"/>
      </dsp:txXfrm>
    </dsp:sp>
    <dsp:sp modelId="{508C2A82-BC9A-4156-99A3-70CDF2AC76B0}">
      <dsp:nvSpPr>
        <dsp:cNvPr id="0" name=""/>
        <dsp:cNvSpPr/>
      </dsp:nvSpPr>
      <dsp:spPr>
        <a:xfrm>
          <a:off x="709813" y="4111852"/>
          <a:ext cx="1054701" cy="1054701"/>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87760D77-A6EA-4222-AEB2-777AFA3AD35D}">
      <dsp:nvSpPr>
        <dsp:cNvPr id="0" name=""/>
        <dsp:cNvSpPr/>
      </dsp:nvSpPr>
      <dsp:spPr>
        <a:xfrm>
          <a:off x="632549" y="5482560"/>
          <a:ext cx="8937504" cy="843761"/>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69736" tIns="58420" rIns="58420" bIns="58420" numCol="1" spcCol="1270" anchor="t" anchorCtr="0">
          <a:noAutofit/>
        </a:bodyPr>
        <a:lstStyle/>
        <a:p>
          <a:pPr marL="0" lvl="0" indent="0" algn="l" defTabSz="1022350">
            <a:lnSpc>
              <a:spcPct val="90000"/>
            </a:lnSpc>
            <a:spcBef>
              <a:spcPct val="0"/>
            </a:spcBef>
            <a:spcAft>
              <a:spcPct val="35000"/>
            </a:spcAft>
            <a:buNone/>
          </a:pPr>
          <a:r>
            <a:rPr lang="es-AR" sz="2300" kern="1200" dirty="0"/>
            <a:t>Complejidad visual</a:t>
          </a:r>
        </a:p>
        <a:p>
          <a:pPr marL="171450" lvl="1" indent="-171450" algn="l" defTabSz="800100">
            <a:lnSpc>
              <a:spcPct val="90000"/>
            </a:lnSpc>
            <a:spcBef>
              <a:spcPct val="0"/>
            </a:spcBef>
            <a:spcAft>
              <a:spcPct val="15000"/>
            </a:spcAft>
            <a:buChar char="•"/>
          </a:pPr>
          <a:r>
            <a:rPr lang="es-AR" sz="1800" kern="1200" dirty="0" err="1"/>
            <a:t>Manoiloff</a:t>
          </a:r>
          <a:r>
            <a:rPr lang="es-AR" sz="1800" kern="1200" dirty="0"/>
            <a:t> et al. (2010)</a:t>
          </a:r>
        </a:p>
      </dsp:txBody>
      <dsp:txXfrm>
        <a:off x="632549" y="5482560"/>
        <a:ext cx="8937504" cy="843761"/>
      </dsp:txXfrm>
    </dsp:sp>
    <dsp:sp modelId="{0640E7E6-0450-4079-91D1-FD5AF0D430C5}">
      <dsp:nvSpPr>
        <dsp:cNvPr id="0" name=""/>
        <dsp:cNvSpPr/>
      </dsp:nvSpPr>
      <dsp:spPr>
        <a:xfrm>
          <a:off x="105198" y="5377090"/>
          <a:ext cx="1054701" cy="1054701"/>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41EBED-76FE-4B37-803D-26492D8824FE}">
      <dsp:nvSpPr>
        <dsp:cNvPr id="0" name=""/>
        <dsp:cNvSpPr/>
      </dsp:nvSpPr>
      <dsp:spPr>
        <a:xfrm>
          <a:off x="1354666" y="0"/>
          <a:ext cx="5418667" cy="5418667"/>
        </a:xfrm>
        <a:prstGeom prst="diamond">
          <a:avLst/>
        </a:prstGeom>
        <a:gradFill rotWithShape="0">
          <a:gsLst>
            <a:gs pos="0">
              <a:schemeClr val="accent1">
                <a:tint val="40000"/>
                <a:hueOff val="0"/>
                <a:satOff val="0"/>
                <a:lumOff val="0"/>
                <a:alphaOff val="0"/>
                <a:satMod val="103000"/>
                <a:lumMod val="102000"/>
                <a:tint val="94000"/>
              </a:schemeClr>
            </a:gs>
            <a:gs pos="50000">
              <a:schemeClr val="accent1">
                <a:tint val="40000"/>
                <a:hueOff val="0"/>
                <a:satOff val="0"/>
                <a:lumOff val="0"/>
                <a:alphaOff val="0"/>
                <a:satMod val="110000"/>
                <a:lumMod val="100000"/>
                <a:shade val="100000"/>
              </a:schemeClr>
            </a:gs>
            <a:gs pos="100000">
              <a:schemeClr val="accent1">
                <a:tint val="40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A5C24CA1-6C5B-4335-8E7B-B23F1C965FB5}">
      <dsp:nvSpPr>
        <dsp:cNvPr id="0" name=""/>
        <dsp:cNvSpPr/>
      </dsp:nvSpPr>
      <dsp:spPr>
        <a:xfrm>
          <a:off x="1869439" y="514773"/>
          <a:ext cx="2113280" cy="21132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AR" sz="2300" kern="1200" dirty="0"/>
            <a:t>Subliminal </a:t>
          </a:r>
          <a:br>
            <a:rPr lang="es-AR" sz="2300" kern="1200" dirty="0"/>
          </a:br>
          <a:r>
            <a:rPr lang="es-AR" sz="2300" kern="1200" dirty="0"/>
            <a:t>(no atendido)</a:t>
          </a:r>
        </a:p>
      </dsp:txBody>
      <dsp:txXfrm>
        <a:off x="1869439" y="514773"/>
        <a:ext cx="2113280" cy="2113280"/>
      </dsp:txXfrm>
    </dsp:sp>
    <dsp:sp modelId="{6FF31CB4-F9E4-4E4F-B199-471C82904E47}">
      <dsp:nvSpPr>
        <dsp:cNvPr id="0" name=""/>
        <dsp:cNvSpPr/>
      </dsp:nvSpPr>
      <dsp:spPr>
        <a:xfrm>
          <a:off x="4145280" y="514773"/>
          <a:ext cx="2113280" cy="21132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AR" sz="2300" kern="1200" dirty="0"/>
            <a:t>Subliminal (atendido)</a:t>
          </a:r>
        </a:p>
      </dsp:txBody>
      <dsp:txXfrm>
        <a:off x="4145280" y="514773"/>
        <a:ext cx="2113280" cy="2113280"/>
      </dsp:txXfrm>
    </dsp:sp>
    <dsp:sp modelId="{3410E92C-A422-4ADE-8746-8BFB3AB92B19}">
      <dsp:nvSpPr>
        <dsp:cNvPr id="0" name=""/>
        <dsp:cNvSpPr/>
      </dsp:nvSpPr>
      <dsp:spPr>
        <a:xfrm>
          <a:off x="1869439" y="2790613"/>
          <a:ext cx="2113280" cy="21132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AR" sz="2300" kern="1200" dirty="0"/>
            <a:t>Preconsciente</a:t>
          </a:r>
        </a:p>
      </dsp:txBody>
      <dsp:txXfrm>
        <a:off x="1869439" y="2790613"/>
        <a:ext cx="2113280" cy="2113280"/>
      </dsp:txXfrm>
    </dsp:sp>
    <dsp:sp modelId="{2E2C93B2-0DB5-4F08-9B95-2754DDFAB69C}">
      <dsp:nvSpPr>
        <dsp:cNvPr id="0" name=""/>
        <dsp:cNvSpPr/>
      </dsp:nvSpPr>
      <dsp:spPr>
        <a:xfrm>
          <a:off x="4145280" y="2790613"/>
          <a:ext cx="2113280" cy="21132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AR" sz="2300" kern="1200" dirty="0"/>
            <a:t>Consciente</a:t>
          </a:r>
        </a:p>
      </dsp:txBody>
      <dsp:txXfrm>
        <a:off x="4145280" y="2790613"/>
        <a:ext cx="2113280" cy="211328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249321-E64A-4A41-A493-0450452B787D}" type="datetimeFigureOut">
              <a:rPr lang="es-AR" smtClean="0"/>
              <a:pPr/>
              <a:t>24/10/2018</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83CE67-2370-4A57-BE15-83EC091C16CF}" type="slidenum">
              <a:rPr lang="es-AR" smtClean="0"/>
              <a:pPr/>
              <a:t>‹#›</a:t>
            </a:fld>
            <a:endParaRPr lang="es-AR"/>
          </a:p>
        </p:txBody>
      </p:sp>
    </p:spTree>
    <p:extLst>
      <p:ext uri="{BB962C8B-B14F-4D97-AF65-F5344CB8AC3E}">
        <p14:creationId xmlns:p14="http://schemas.microsoft.com/office/powerpoint/2010/main" val="1823855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a:t>La pregunta problema que mueve este tipo de investigaciones, y que ha terminado por dar lugar a un cuerpo grande de investigaciones.</a:t>
            </a:r>
          </a:p>
          <a:p>
            <a:endParaRPr lang="es-AR" dirty="0"/>
          </a:p>
          <a:p>
            <a:r>
              <a:rPr lang="es-AR" dirty="0"/>
              <a:t>Primero, voy a definir que se entiende por subliminal. : </a:t>
            </a:r>
            <a:r>
              <a:rPr lang="en-US" sz="1200" b="0" i="0" u="none" strike="noStrike" kern="1200" baseline="0" dirty="0">
                <a:solidFill>
                  <a:schemeClr val="tx1"/>
                </a:solidFill>
                <a:latin typeface="+mn-lt"/>
                <a:ea typeface="+mn-ea"/>
                <a:cs typeface="+mn-cs"/>
              </a:rPr>
              <a:t>Subliminal perception is inferred when a stimulus is demonstrated to be invisible while still influencing thoughts, feelings, actions, learning or </a:t>
            </a:r>
            <a:r>
              <a:rPr lang="es-AR" sz="1200" b="0" i="0" u="none" strike="noStrike" kern="1200" baseline="0" dirty="0" err="1">
                <a:solidFill>
                  <a:schemeClr val="tx1"/>
                </a:solidFill>
                <a:latin typeface="+mn-lt"/>
                <a:ea typeface="+mn-ea"/>
                <a:cs typeface="+mn-cs"/>
              </a:rPr>
              <a:t>memory</a:t>
            </a:r>
            <a:r>
              <a:rPr lang="es-AR" sz="1200" b="0" i="0" u="none" strike="noStrike" kern="1200" baseline="0" dirty="0">
                <a:solidFill>
                  <a:schemeClr val="tx1"/>
                </a:solidFill>
                <a:latin typeface="+mn-lt"/>
                <a:ea typeface="+mn-ea"/>
                <a:cs typeface="+mn-cs"/>
              </a:rPr>
              <a:t>. (</a:t>
            </a:r>
            <a:r>
              <a:rPr lang="es-AR" sz="1200" b="0" i="0" u="none" strike="noStrike" kern="1200" baseline="0" dirty="0" err="1">
                <a:solidFill>
                  <a:schemeClr val="tx1"/>
                </a:solidFill>
                <a:latin typeface="+mn-lt"/>
                <a:ea typeface="+mn-ea"/>
                <a:cs typeface="+mn-cs"/>
              </a:rPr>
              <a:t>koudier</a:t>
            </a:r>
            <a:r>
              <a:rPr lang="es-AR" sz="1200" b="0" i="0" u="none" strike="noStrike" kern="1200" baseline="0" dirty="0">
                <a:solidFill>
                  <a:schemeClr val="tx1"/>
                </a:solidFill>
                <a:latin typeface="+mn-lt"/>
                <a:ea typeface="+mn-ea"/>
                <a:cs typeface="+mn-cs"/>
              </a:rPr>
              <a:t> y </a:t>
            </a:r>
            <a:r>
              <a:rPr lang="es-AR" sz="1200" b="0" i="0" u="none" strike="noStrike" kern="1200" baseline="0" dirty="0" err="1">
                <a:solidFill>
                  <a:schemeClr val="tx1"/>
                </a:solidFill>
                <a:latin typeface="+mn-lt"/>
                <a:ea typeface="+mn-ea"/>
                <a:cs typeface="+mn-cs"/>
              </a:rPr>
              <a:t>dehaene</a:t>
            </a:r>
            <a:r>
              <a:rPr lang="es-AR" sz="1200" b="0" i="0" u="none" strike="noStrike" kern="1200" baseline="0" dirty="0">
                <a:solidFill>
                  <a:schemeClr val="tx1"/>
                </a:solidFill>
                <a:latin typeface="+mn-lt"/>
                <a:ea typeface="+mn-ea"/>
                <a:cs typeface="+mn-cs"/>
              </a:rPr>
              <a:t>  2007) </a:t>
            </a:r>
            <a:endParaRPr lang="es-AR" dirty="0"/>
          </a:p>
          <a:p>
            <a:endParaRPr lang="es-AR" dirty="0"/>
          </a:p>
        </p:txBody>
      </p:sp>
      <p:sp>
        <p:nvSpPr>
          <p:cNvPr id="4" name="Marcador de número de diapositiva 3"/>
          <p:cNvSpPr>
            <a:spLocks noGrp="1"/>
          </p:cNvSpPr>
          <p:nvPr>
            <p:ph type="sldNum" sz="quarter" idx="10"/>
          </p:nvPr>
        </p:nvSpPr>
        <p:spPr/>
        <p:txBody>
          <a:bodyPr/>
          <a:lstStyle/>
          <a:p>
            <a:fld id="{B183CE67-2370-4A57-BE15-83EC091C16CF}" type="slidenum">
              <a:rPr lang="es-AR" smtClean="0"/>
              <a:pPr/>
              <a:t>2</a:t>
            </a:fld>
            <a:endParaRPr lang="es-AR"/>
          </a:p>
        </p:txBody>
      </p:sp>
    </p:spTree>
    <p:extLst>
      <p:ext uri="{BB962C8B-B14F-4D97-AF65-F5344CB8AC3E}">
        <p14:creationId xmlns:p14="http://schemas.microsoft.com/office/powerpoint/2010/main" val="3583744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a:p>
            <a:endParaRPr lang="es-AR" dirty="0"/>
          </a:p>
        </p:txBody>
      </p:sp>
      <p:sp>
        <p:nvSpPr>
          <p:cNvPr id="4" name="Marcador de número de diapositiva 3"/>
          <p:cNvSpPr>
            <a:spLocks noGrp="1"/>
          </p:cNvSpPr>
          <p:nvPr>
            <p:ph type="sldNum" sz="quarter" idx="10"/>
          </p:nvPr>
        </p:nvSpPr>
        <p:spPr/>
        <p:txBody>
          <a:bodyPr/>
          <a:lstStyle/>
          <a:p>
            <a:fld id="{B183CE67-2370-4A57-BE15-83EC091C16CF}" type="slidenum">
              <a:rPr lang="es-AR" smtClean="0"/>
              <a:pPr/>
              <a:t>11</a:t>
            </a:fld>
            <a:endParaRPr lang="es-AR"/>
          </a:p>
        </p:txBody>
      </p:sp>
    </p:spTree>
    <p:extLst>
      <p:ext uri="{BB962C8B-B14F-4D97-AF65-F5344CB8AC3E}">
        <p14:creationId xmlns:p14="http://schemas.microsoft.com/office/powerpoint/2010/main" val="28739799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a:p>
            <a:endParaRPr lang="es-AR" dirty="0"/>
          </a:p>
        </p:txBody>
      </p:sp>
      <p:sp>
        <p:nvSpPr>
          <p:cNvPr id="4" name="Marcador de número de diapositiva 3"/>
          <p:cNvSpPr>
            <a:spLocks noGrp="1"/>
          </p:cNvSpPr>
          <p:nvPr>
            <p:ph type="sldNum" sz="quarter" idx="10"/>
          </p:nvPr>
        </p:nvSpPr>
        <p:spPr/>
        <p:txBody>
          <a:bodyPr/>
          <a:lstStyle/>
          <a:p>
            <a:fld id="{B183CE67-2370-4A57-BE15-83EC091C16CF}" type="slidenum">
              <a:rPr lang="es-AR" smtClean="0"/>
              <a:pPr/>
              <a:t>12</a:t>
            </a:fld>
            <a:endParaRPr lang="es-AR"/>
          </a:p>
        </p:txBody>
      </p:sp>
    </p:spTree>
    <p:extLst>
      <p:ext uri="{BB962C8B-B14F-4D97-AF65-F5344CB8AC3E}">
        <p14:creationId xmlns:p14="http://schemas.microsoft.com/office/powerpoint/2010/main" val="4014591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a:p>
            <a:endParaRPr lang="es-AR" dirty="0"/>
          </a:p>
        </p:txBody>
      </p:sp>
      <p:sp>
        <p:nvSpPr>
          <p:cNvPr id="4" name="Marcador de número de diapositiva 3"/>
          <p:cNvSpPr>
            <a:spLocks noGrp="1"/>
          </p:cNvSpPr>
          <p:nvPr>
            <p:ph type="sldNum" sz="quarter" idx="10"/>
          </p:nvPr>
        </p:nvSpPr>
        <p:spPr/>
        <p:txBody>
          <a:bodyPr/>
          <a:lstStyle/>
          <a:p>
            <a:fld id="{B183CE67-2370-4A57-BE15-83EC091C16CF}" type="slidenum">
              <a:rPr lang="es-AR" smtClean="0"/>
              <a:pPr/>
              <a:t>13</a:t>
            </a:fld>
            <a:endParaRPr lang="es-AR"/>
          </a:p>
        </p:txBody>
      </p:sp>
    </p:spTree>
    <p:extLst>
      <p:ext uri="{BB962C8B-B14F-4D97-AF65-F5344CB8AC3E}">
        <p14:creationId xmlns:p14="http://schemas.microsoft.com/office/powerpoint/2010/main" val="42167876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a:p>
            <a:endParaRPr lang="es-AR" dirty="0"/>
          </a:p>
        </p:txBody>
      </p:sp>
      <p:sp>
        <p:nvSpPr>
          <p:cNvPr id="4" name="Marcador de número de diapositiva 3"/>
          <p:cNvSpPr>
            <a:spLocks noGrp="1"/>
          </p:cNvSpPr>
          <p:nvPr>
            <p:ph type="sldNum" sz="quarter" idx="10"/>
          </p:nvPr>
        </p:nvSpPr>
        <p:spPr/>
        <p:txBody>
          <a:bodyPr/>
          <a:lstStyle/>
          <a:p>
            <a:fld id="{B183CE67-2370-4A57-BE15-83EC091C16CF}" type="slidenum">
              <a:rPr lang="es-AR" smtClean="0"/>
              <a:pPr/>
              <a:t>14</a:t>
            </a:fld>
            <a:endParaRPr lang="es-AR"/>
          </a:p>
        </p:txBody>
      </p:sp>
    </p:spTree>
    <p:extLst>
      <p:ext uri="{BB962C8B-B14F-4D97-AF65-F5344CB8AC3E}">
        <p14:creationId xmlns:p14="http://schemas.microsoft.com/office/powerpoint/2010/main" val="35129984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a:p>
            <a:endParaRPr lang="es-AR" dirty="0"/>
          </a:p>
        </p:txBody>
      </p:sp>
      <p:sp>
        <p:nvSpPr>
          <p:cNvPr id="4" name="Marcador de número de diapositiva 3"/>
          <p:cNvSpPr>
            <a:spLocks noGrp="1"/>
          </p:cNvSpPr>
          <p:nvPr>
            <p:ph type="sldNum" sz="quarter" idx="10"/>
          </p:nvPr>
        </p:nvSpPr>
        <p:spPr/>
        <p:txBody>
          <a:bodyPr/>
          <a:lstStyle/>
          <a:p>
            <a:fld id="{B183CE67-2370-4A57-BE15-83EC091C16CF}" type="slidenum">
              <a:rPr lang="es-AR" smtClean="0"/>
              <a:pPr/>
              <a:t>15</a:t>
            </a:fld>
            <a:endParaRPr lang="es-AR"/>
          </a:p>
        </p:txBody>
      </p:sp>
    </p:spTree>
    <p:extLst>
      <p:ext uri="{BB962C8B-B14F-4D97-AF65-F5344CB8AC3E}">
        <p14:creationId xmlns:p14="http://schemas.microsoft.com/office/powerpoint/2010/main" val="19377599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a:p>
            <a:endParaRPr lang="es-AR" dirty="0"/>
          </a:p>
        </p:txBody>
      </p:sp>
      <p:sp>
        <p:nvSpPr>
          <p:cNvPr id="4" name="Marcador de número de diapositiva 3"/>
          <p:cNvSpPr>
            <a:spLocks noGrp="1"/>
          </p:cNvSpPr>
          <p:nvPr>
            <p:ph type="sldNum" sz="quarter" idx="10"/>
          </p:nvPr>
        </p:nvSpPr>
        <p:spPr/>
        <p:txBody>
          <a:bodyPr/>
          <a:lstStyle/>
          <a:p>
            <a:fld id="{B183CE67-2370-4A57-BE15-83EC091C16CF}" type="slidenum">
              <a:rPr lang="es-AR" smtClean="0"/>
              <a:pPr/>
              <a:t>16</a:t>
            </a:fld>
            <a:endParaRPr lang="es-AR"/>
          </a:p>
        </p:txBody>
      </p:sp>
    </p:spTree>
    <p:extLst>
      <p:ext uri="{BB962C8B-B14F-4D97-AF65-F5344CB8AC3E}">
        <p14:creationId xmlns:p14="http://schemas.microsoft.com/office/powerpoint/2010/main" val="30148107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a:p>
            <a:r>
              <a:rPr lang="es-AR" dirty="0"/>
              <a:t>Explicar la diferencia entre procesamiento subliminal, preconsciente y consciente</a:t>
            </a:r>
          </a:p>
          <a:p>
            <a:endParaRPr lang="es-AR" dirty="0"/>
          </a:p>
          <a:p>
            <a:r>
              <a:rPr lang="es-AR" dirty="0"/>
              <a:t>La pregunta entonces es cómo lo podemos estudiar?</a:t>
            </a:r>
          </a:p>
          <a:p>
            <a:r>
              <a:rPr lang="es-AR" dirty="0"/>
              <a:t>Tiene muchas complejidades pero a lo largo de los años se fueron desarrollando mejoras metodológicas que permiten su estudio.</a:t>
            </a:r>
          </a:p>
          <a:p>
            <a:endParaRPr lang="es-AR" dirty="0"/>
          </a:p>
          <a:p>
            <a:endParaRPr lang="es-AR" dirty="0"/>
          </a:p>
          <a:p>
            <a:endParaRPr lang="es-AR" dirty="0"/>
          </a:p>
          <a:p>
            <a:endParaRPr lang="es-AR" dirty="0"/>
          </a:p>
        </p:txBody>
      </p:sp>
      <p:sp>
        <p:nvSpPr>
          <p:cNvPr id="4" name="Marcador de número de diapositiva 3"/>
          <p:cNvSpPr>
            <a:spLocks noGrp="1"/>
          </p:cNvSpPr>
          <p:nvPr>
            <p:ph type="sldNum" sz="quarter" idx="10"/>
          </p:nvPr>
        </p:nvSpPr>
        <p:spPr/>
        <p:txBody>
          <a:bodyPr/>
          <a:lstStyle/>
          <a:p>
            <a:fld id="{B183CE67-2370-4A57-BE15-83EC091C16CF}" type="slidenum">
              <a:rPr lang="es-AR" smtClean="0"/>
              <a:pPr/>
              <a:t>19</a:t>
            </a:fld>
            <a:endParaRPr lang="es-AR"/>
          </a:p>
        </p:txBody>
      </p:sp>
    </p:spTree>
    <p:extLst>
      <p:ext uri="{BB962C8B-B14F-4D97-AF65-F5344CB8AC3E}">
        <p14:creationId xmlns:p14="http://schemas.microsoft.com/office/powerpoint/2010/main" val="17945792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a:t>Ejemplificar asociación</a:t>
            </a:r>
          </a:p>
        </p:txBody>
      </p:sp>
      <p:sp>
        <p:nvSpPr>
          <p:cNvPr id="4" name="Marcador de número de diapositiva 3"/>
          <p:cNvSpPr>
            <a:spLocks noGrp="1"/>
          </p:cNvSpPr>
          <p:nvPr>
            <p:ph type="sldNum" sz="quarter" idx="10"/>
          </p:nvPr>
        </p:nvSpPr>
        <p:spPr/>
        <p:txBody>
          <a:bodyPr/>
          <a:lstStyle/>
          <a:p>
            <a:fld id="{B183CE67-2370-4A57-BE15-83EC091C16CF}" type="slidenum">
              <a:rPr lang="es-AR" smtClean="0"/>
              <a:pPr/>
              <a:t>20</a:t>
            </a:fld>
            <a:endParaRPr lang="es-AR"/>
          </a:p>
        </p:txBody>
      </p:sp>
    </p:spTree>
    <p:extLst>
      <p:ext uri="{BB962C8B-B14F-4D97-AF65-F5344CB8AC3E}">
        <p14:creationId xmlns:p14="http://schemas.microsoft.com/office/powerpoint/2010/main" val="14687120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a:t>ejemplificar</a:t>
            </a:r>
          </a:p>
        </p:txBody>
      </p:sp>
      <p:sp>
        <p:nvSpPr>
          <p:cNvPr id="4" name="Marcador de número de diapositiva 3"/>
          <p:cNvSpPr>
            <a:spLocks noGrp="1"/>
          </p:cNvSpPr>
          <p:nvPr>
            <p:ph type="sldNum" sz="quarter" idx="10"/>
          </p:nvPr>
        </p:nvSpPr>
        <p:spPr/>
        <p:txBody>
          <a:bodyPr/>
          <a:lstStyle/>
          <a:p>
            <a:fld id="{B183CE67-2370-4A57-BE15-83EC091C16CF}" type="slidenum">
              <a:rPr lang="es-AR" smtClean="0"/>
              <a:pPr/>
              <a:t>21</a:t>
            </a:fld>
            <a:endParaRPr lang="es-AR"/>
          </a:p>
        </p:txBody>
      </p:sp>
    </p:spTree>
    <p:extLst>
      <p:ext uri="{BB962C8B-B14F-4D97-AF65-F5344CB8AC3E}">
        <p14:creationId xmlns:p14="http://schemas.microsoft.com/office/powerpoint/2010/main" val="37148964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a:t>ejemplificar</a:t>
            </a:r>
          </a:p>
        </p:txBody>
      </p:sp>
      <p:sp>
        <p:nvSpPr>
          <p:cNvPr id="4" name="Marcador de número de diapositiva 3"/>
          <p:cNvSpPr>
            <a:spLocks noGrp="1"/>
          </p:cNvSpPr>
          <p:nvPr>
            <p:ph type="sldNum" sz="quarter" idx="10"/>
          </p:nvPr>
        </p:nvSpPr>
        <p:spPr/>
        <p:txBody>
          <a:bodyPr/>
          <a:lstStyle/>
          <a:p>
            <a:fld id="{B183CE67-2370-4A57-BE15-83EC091C16CF}" type="slidenum">
              <a:rPr lang="es-AR" smtClean="0"/>
              <a:pPr/>
              <a:t>22</a:t>
            </a:fld>
            <a:endParaRPr lang="es-AR"/>
          </a:p>
        </p:txBody>
      </p:sp>
    </p:spTree>
    <p:extLst>
      <p:ext uri="{BB962C8B-B14F-4D97-AF65-F5344CB8AC3E}">
        <p14:creationId xmlns:p14="http://schemas.microsoft.com/office/powerpoint/2010/main" val="1385217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a:t>Vamos a ver uno de los procedimientos para estudiar la percepción subliminal:</a:t>
            </a:r>
          </a:p>
          <a:p>
            <a:endParaRPr lang="es-AR" dirty="0"/>
          </a:p>
          <a:p>
            <a:r>
              <a:rPr lang="es-AR" dirty="0"/>
              <a:t>1: TARGET</a:t>
            </a:r>
          </a:p>
          <a:p>
            <a:r>
              <a:rPr lang="es-AR" dirty="0"/>
              <a:t>1ª: ANIMAL U OBJETO</a:t>
            </a:r>
          </a:p>
          <a:p>
            <a:r>
              <a:rPr lang="es-AR" dirty="0"/>
              <a:t>2: PRIME</a:t>
            </a:r>
          </a:p>
          <a:p>
            <a:r>
              <a:rPr lang="es-AR" dirty="0"/>
              <a:t>3: MÁSCARA DELANTERA Y TRASERA</a:t>
            </a:r>
          </a:p>
          <a:p>
            <a:r>
              <a:rPr lang="es-AR" dirty="0"/>
              <a:t>4: CRUZ DE FIJACIÓN</a:t>
            </a:r>
          </a:p>
          <a:p>
            <a:r>
              <a:rPr lang="es-AR" dirty="0"/>
              <a:t>5: SECUENCIA DE EVENTOS</a:t>
            </a:r>
          </a:p>
          <a:p>
            <a:r>
              <a:rPr lang="es-AR" dirty="0"/>
              <a:t>6: SOA (avisar que lo vamos a usar luego a este concepto) </a:t>
            </a:r>
          </a:p>
          <a:p>
            <a:endParaRPr lang="es-AR" dirty="0"/>
          </a:p>
        </p:txBody>
      </p:sp>
      <p:sp>
        <p:nvSpPr>
          <p:cNvPr id="4" name="Marcador de número de diapositiva 3"/>
          <p:cNvSpPr>
            <a:spLocks noGrp="1"/>
          </p:cNvSpPr>
          <p:nvPr>
            <p:ph type="sldNum" sz="quarter" idx="10"/>
          </p:nvPr>
        </p:nvSpPr>
        <p:spPr/>
        <p:txBody>
          <a:bodyPr/>
          <a:lstStyle/>
          <a:p>
            <a:fld id="{B183CE67-2370-4A57-BE15-83EC091C16CF}" type="slidenum">
              <a:rPr lang="es-AR" smtClean="0"/>
              <a:pPr/>
              <a:t>3</a:t>
            </a:fld>
            <a:endParaRPr lang="es-AR"/>
          </a:p>
        </p:txBody>
      </p:sp>
    </p:spTree>
    <p:extLst>
      <p:ext uri="{BB962C8B-B14F-4D97-AF65-F5344CB8AC3E}">
        <p14:creationId xmlns:p14="http://schemas.microsoft.com/office/powerpoint/2010/main" val="2205457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a:t>Efecto de congruencia…. Def.</a:t>
            </a:r>
          </a:p>
          <a:p>
            <a:endParaRPr lang="es-AR" dirty="0"/>
          </a:p>
          <a:p>
            <a:endParaRPr lang="es-AR" dirty="0"/>
          </a:p>
        </p:txBody>
      </p:sp>
      <p:sp>
        <p:nvSpPr>
          <p:cNvPr id="4" name="Marcador de número de diapositiva 3"/>
          <p:cNvSpPr>
            <a:spLocks noGrp="1"/>
          </p:cNvSpPr>
          <p:nvPr>
            <p:ph type="sldNum" sz="quarter" idx="10"/>
          </p:nvPr>
        </p:nvSpPr>
        <p:spPr/>
        <p:txBody>
          <a:bodyPr/>
          <a:lstStyle/>
          <a:p>
            <a:fld id="{B183CE67-2370-4A57-BE15-83EC091C16CF}" type="slidenum">
              <a:rPr lang="es-AR" smtClean="0"/>
              <a:pPr/>
              <a:t>4</a:t>
            </a:fld>
            <a:endParaRPr lang="es-AR"/>
          </a:p>
        </p:txBody>
      </p:sp>
    </p:spTree>
    <p:extLst>
      <p:ext uri="{BB962C8B-B14F-4D97-AF65-F5344CB8AC3E}">
        <p14:creationId xmlns:p14="http://schemas.microsoft.com/office/powerpoint/2010/main" val="2066105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a:t>Explicar que hay varios moduladores del efecto y que significa esto</a:t>
            </a:r>
          </a:p>
          <a:p>
            <a:r>
              <a:rPr lang="es-AR" dirty="0"/>
              <a:t>Y que este trabajo se va a enfocar en dos: relación semántica y </a:t>
            </a:r>
            <a:r>
              <a:rPr lang="es-AR" dirty="0" err="1"/>
              <a:t>soa</a:t>
            </a:r>
            <a:endParaRPr lang="es-AR" dirty="0"/>
          </a:p>
          <a:p>
            <a:r>
              <a:rPr lang="es-AR" dirty="0"/>
              <a:t>Comenzamos con la fuerza semántica</a:t>
            </a:r>
          </a:p>
          <a:p>
            <a:endParaRPr lang="es-AR" dirty="0"/>
          </a:p>
          <a:p>
            <a:endParaRPr lang="es-AR" dirty="0"/>
          </a:p>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Explicar SOA, aclarar que no es que la duración de lo que influye el efecto en sí, sino que se trata de la duración del efecto priming de congruencia en esta metodología</a:t>
            </a:r>
          </a:p>
          <a:p>
            <a:endParaRPr lang="es-AR" dirty="0"/>
          </a:p>
        </p:txBody>
      </p:sp>
      <p:sp>
        <p:nvSpPr>
          <p:cNvPr id="4" name="Marcador de número de diapositiva 3"/>
          <p:cNvSpPr>
            <a:spLocks noGrp="1"/>
          </p:cNvSpPr>
          <p:nvPr>
            <p:ph type="sldNum" sz="quarter" idx="10"/>
          </p:nvPr>
        </p:nvSpPr>
        <p:spPr/>
        <p:txBody>
          <a:bodyPr/>
          <a:lstStyle/>
          <a:p>
            <a:fld id="{B183CE67-2370-4A57-BE15-83EC091C16CF}" type="slidenum">
              <a:rPr lang="es-AR" smtClean="0"/>
              <a:pPr/>
              <a:t>5</a:t>
            </a:fld>
            <a:endParaRPr lang="es-AR"/>
          </a:p>
        </p:txBody>
      </p:sp>
    </p:spTree>
    <p:extLst>
      <p:ext uri="{BB962C8B-B14F-4D97-AF65-F5344CB8AC3E}">
        <p14:creationId xmlns:p14="http://schemas.microsoft.com/office/powerpoint/2010/main" val="2603364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a:t>Las preguntas que vamos a trabajar son:</a:t>
            </a:r>
          </a:p>
          <a:p>
            <a:endParaRPr lang="es-AR" dirty="0"/>
          </a:p>
          <a:p>
            <a:r>
              <a:rPr lang="es-AR" dirty="0"/>
              <a:t>….. </a:t>
            </a:r>
          </a:p>
          <a:p>
            <a:r>
              <a:rPr lang="es-AR" dirty="0"/>
              <a:t>Comentar un poquito del estado del arte de cada una</a:t>
            </a:r>
          </a:p>
          <a:p>
            <a:r>
              <a:rPr lang="es-AR" dirty="0"/>
              <a:t>…..</a:t>
            </a:r>
          </a:p>
          <a:p>
            <a:r>
              <a:rPr lang="es-AR" dirty="0"/>
              <a:t>La primera es más exploratoria</a:t>
            </a:r>
          </a:p>
          <a:p>
            <a:r>
              <a:rPr lang="es-AR" dirty="0"/>
              <a:t>…..</a:t>
            </a:r>
          </a:p>
          <a:p>
            <a:r>
              <a:rPr lang="es-AR" dirty="0"/>
              <a:t>La segunda: de qué manera lo modula? Puede hacer el efecto dure más tiempo? O qué sea más fuerte?</a:t>
            </a:r>
          </a:p>
          <a:p>
            <a:endParaRPr lang="es-AR" dirty="0"/>
          </a:p>
          <a:p>
            <a:r>
              <a:rPr lang="es-AR" dirty="0"/>
              <a:t>Cual es el tiempo</a:t>
            </a:r>
            <a:r>
              <a:rPr lang="es-AR" baseline="0" dirty="0"/>
              <a:t> máximo que tiene que pasar desde el prime al target, para que el primero deje de tener efectos sobre el segundo.</a:t>
            </a:r>
            <a:endParaRPr lang="es-AR" dirty="0"/>
          </a:p>
        </p:txBody>
      </p:sp>
      <p:sp>
        <p:nvSpPr>
          <p:cNvPr id="4" name="Marcador de número de diapositiva 3"/>
          <p:cNvSpPr>
            <a:spLocks noGrp="1"/>
          </p:cNvSpPr>
          <p:nvPr>
            <p:ph type="sldNum" sz="quarter" idx="10"/>
          </p:nvPr>
        </p:nvSpPr>
        <p:spPr/>
        <p:txBody>
          <a:bodyPr/>
          <a:lstStyle/>
          <a:p>
            <a:fld id="{B183CE67-2370-4A57-BE15-83EC091C16CF}" type="slidenum">
              <a:rPr lang="es-AR" smtClean="0"/>
              <a:pPr/>
              <a:t>6</a:t>
            </a:fld>
            <a:endParaRPr lang="es-AR"/>
          </a:p>
        </p:txBody>
      </p:sp>
    </p:spTree>
    <p:extLst>
      <p:ext uri="{BB962C8B-B14F-4D97-AF65-F5344CB8AC3E}">
        <p14:creationId xmlns:p14="http://schemas.microsoft.com/office/powerpoint/2010/main" val="2839606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a:t>La relación semántica va a ser intra-sujeto</a:t>
            </a:r>
          </a:p>
          <a:p>
            <a:r>
              <a:rPr lang="es-AR" dirty="0"/>
              <a:t>Los tiempos de </a:t>
            </a:r>
            <a:r>
              <a:rPr lang="es-AR" dirty="0" err="1"/>
              <a:t>soa</a:t>
            </a:r>
            <a:r>
              <a:rPr lang="es-AR" dirty="0"/>
              <a:t> variará inter-sujeto</a:t>
            </a:r>
          </a:p>
          <a:p>
            <a:endParaRPr lang="es-AR" dirty="0"/>
          </a:p>
        </p:txBody>
      </p:sp>
      <p:sp>
        <p:nvSpPr>
          <p:cNvPr id="4" name="Marcador de número de diapositiva 3"/>
          <p:cNvSpPr>
            <a:spLocks noGrp="1"/>
          </p:cNvSpPr>
          <p:nvPr>
            <p:ph type="sldNum" sz="quarter" idx="10"/>
          </p:nvPr>
        </p:nvSpPr>
        <p:spPr/>
        <p:txBody>
          <a:bodyPr/>
          <a:lstStyle/>
          <a:p>
            <a:fld id="{B183CE67-2370-4A57-BE15-83EC091C16CF}" type="slidenum">
              <a:rPr lang="es-AR" smtClean="0"/>
              <a:pPr/>
              <a:t>7</a:t>
            </a:fld>
            <a:endParaRPr lang="es-AR"/>
          </a:p>
        </p:txBody>
      </p:sp>
    </p:spTree>
    <p:extLst>
      <p:ext uri="{BB962C8B-B14F-4D97-AF65-F5344CB8AC3E}">
        <p14:creationId xmlns:p14="http://schemas.microsoft.com/office/powerpoint/2010/main" val="667322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a:p>
            <a:endParaRPr lang="es-AR" dirty="0"/>
          </a:p>
        </p:txBody>
      </p:sp>
      <p:sp>
        <p:nvSpPr>
          <p:cNvPr id="4" name="Marcador de número de diapositiva 3"/>
          <p:cNvSpPr>
            <a:spLocks noGrp="1"/>
          </p:cNvSpPr>
          <p:nvPr>
            <p:ph type="sldNum" sz="quarter" idx="10"/>
          </p:nvPr>
        </p:nvSpPr>
        <p:spPr/>
        <p:txBody>
          <a:bodyPr/>
          <a:lstStyle/>
          <a:p>
            <a:fld id="{B183CE67-2370-4A57-BE15-83EC091C16CF}" type="slidenum">
              <a:rPr lang="es-AR" smtClean="0"/>
              <a:pPr/>
              <a:t>8</a:t>
            </a:fld>
            <a:endParaRPr lang="es-AR"/>
          </a:p>
        </p:txBody>
      </p:sp>
    </p:spTree>
    <p:extLst>
      <p:ext uri="{BB962C8B-B14F-4D97-AF65-F5344CB8AC3E}">
        <p14:creationId xmlns:p14="http://schemas.microsoft.com/office/powerpoint/2010/main" val="2057495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a:p>
            <a:endParaRPr lang="es-AR" dirty="0"/>
          </a:p>
        </p:txBody>
      </p:sp>
      <p:sp>
        <p:nvSpPr>
          <p:cNvPr id="4" name="Marcador de número de diapositiva 3"/>
          <p:cNvSpPr>
            <a:spLocks noGrp="1"/>
          </p:cNvSpPr>
          <p:nvPr>
            <p:ph type="sldNum" sz="quarter" idx="10"/>
          </p:nvPr>
        </p:nvSpPr>
        <p:spPr/>
        <p:txBody>
          <a:bodyPr/>
          <a:lstStyle/>
          <a:p>
            <a:fld id="{B183CE67-2370-4A57-BE15-83EC091C16CF}" type="slidenum">
              <a:rPr lang="es-AR" smtClean="0"/>
              <a:pPr/>
              <a:t>9</a:t>
            </a:fld>
            <a:endParaRPr lang="es-AR"/>
          </a:p>
        </p:txBody>
      </p:sp>
    </p:spTree>
    <p:extLst>
      <p:ext uri="{BB962C8B-B14F-4D97-AF65-F5344CB8AC3E}">
        <p14:creationId xmlns:p14="http://schemas.microsoft.com/office/powerpoint/2010/main" val="1915430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a:p>
            <a:endParaRPr lang="es-AR" dirty="0"/>
          </a:p>
        </p:txBody>
      </p:sp>
      <p:sp>
        <p:nvSpPr>
          <p:cNvPr id="4" name="Marcador de número de diapositiva 3"/>
          <p:cNvSpPr>
            <a:spLocks noGrp="1"/>
          </p:cNvSpPr>
          <p:nvPr>
            <p:ph type="sldNum" sz="quarter" idx="10"/>
          </p:nvPr>
        </p:nvSpPr>
        <p:spPr/>
        <p:txBody>
          <a:bodyPr/>
          <a:lstStyle/>
          <a:p>
            <a:fld id="{B183CE67-2370-4A57-BE15-83EC091C16CF}" type="slidenum">
              <a:rPr lang="es-AR" smtClean="0"/>
              <a:pPr/>
              <a:t>10</a:t>
            </a:fld>
            <a:endParaRPr lang="es-AR"/>
          </a:p>
        </p:txBody>
      </p:sp>
    </p:spTree>
    <p:extLst>
      <p:ext uri="{BB962C8B-B14F-4D97-AF65-F5344CB8AC3E}">
        <p14:creationId xmlns:p14="http://schemas.microsoft.com/office/powerpoint/2010/main" val="4153128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FE52C2-9958-4871-8598-A8C71E85076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3CDCE187-008F-41A6-AEF0-92D3E5DF21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69AE0516-E7F4-4E23-9FB4-21403B1BAF96}"/>
              </a:ext>
            </a:extLst>
          </p:cNvPr>
          <p:cNvSpPr>
            <a:spLocks noGrp="1"/>
          </p:cNvSpPr>
          <p:nvPr>
            <p:ph type="dt" sz="half" idx="10"/>
          </p:nvPr>
        </p:nvSpPr>
        <p:spPr/>
        <p:txBody>
          <a:bodyPr/>
          <a:lstStyle/>
          <a:p>
            <a:fld id="{3AE0F6D1-68EB-45CC-B3F4-5DC6E208F4EB}" type="datetimeFigureOut">
              <a:rPr lang="es-AR" smtClean="0"/>
              <a:pPr/>
              <a:t>24/10/2018</a:t>
            </a:fld>
            <a:endParaRPr lang="es-AR"/>
          </a:p>
        </p:txBody>
      </p:sp>
      <p:sp>
        <p:nvSpPr>
          <p:cNvPr id="5" name="Marcador de pie de página 4">
            <a:extLst>
              <a:ext uri="{FF2B5EF4-FFF2-40B4-BE49-F238E27FC236}">
                <a16:creationId xmlns:a16="http://schemas.microsoft.com/office/drawing/2014/main" id="{DAB1152E-D108-4E7B-B5D1-CB6E69F23EBA}"/>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7F647453-CA46-4603-8794-705BD2CC7CAD}"/>
              </a:ext>
            </a:extLst>
          </p:cNvPr>
          <p:cNvSpPr>
            <a:spLocks noGrp="1"/>
          </p:cNvSpPr>
          <p:nvPr>
            <p:ph type="sldNum" sz="quarter" idx="12"/>
          </p:nvPr>
        </p:nvSpPr>
        <p:spPr/>
        <p:txBody>
          <a:bodyPr/>
          <a:lstStyle/>
          <a:p>
            <a:fld id="{C1D39A74-B5A5-450D-BA3C-AA5E01E60319}" type="slidenum">
              <a:rPr lang="es-AR" smtClean="0"/>
              <a:pPr/>
              <a:t>‹#›</a:t>
            </a:fld>
            <a:endParaRPr lang="es-AR"/>
          </a:p>
        </p:txBody>
      </p:sp>
    </p:spTree>
    <p:extLst>
      <p:ext uri="{BB962C8B-B14F-4D97-AF65-F5344CB8AC3E}">
        <p14:creationId xmlns:p14="http://schemas.microsoft.com/office/powerpoint/2010/main" val="4066445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727367-F012-4E7A-9727-5109128B18F1}"/>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4DBB20DC-8475-44FE-B168-AE4271E1C529}"/>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0A18A6B7-DCAE-41C4-84BA-A8D1117B27BB}"/>
              </a:ext>
            </a:extLst>
          </p:cNvPr>
          <p:cNvSpPr>
            <a:spLocks noGrp="1"/>
          </p:cNvSpPr>
          <p:nvPr>
            <p:ph type="dt" sz="half" idx="10"/>
          </p:nvPr>
        </p:nvSpPr>
        <p:spPr/>
        <p:txBody>
          <a:bodyPr/>
          <a:lstStyle/>
          <a:p>
            <a:fld id="{3AE0F6D1-68EB-45CC-B3F4-5DC6E208F4EB}" type="datetimeFigureOut">
              <a:rPr lang="es-AR" smtClean="0"/>
              <a:pPr/>
              <a:t>24/10/2018</a:t>
            </a:fld>
            <a:endParaRPr lang="es-AR"/>
          </a:p>
        </p:txBody>
      </p:sp>
      <p:sp>
        <p:nvSpPr>
          <p:cNvPr id="5" name="Marcador de pie de página 4">
            <a:extLst>
              <a:ext uri="{FF2B5EF4-FFF2-40B4-BE49-F238E27FC236}">
                <a16:creationId xmlns:a16="http://schemas.microsoft.com/office/drawing/2014/main" id="{BF66922A-BD9E-49A0-88B0-92A70C5F02DC}"/>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1AA0C6B9-DC40-462B-972A-23AAD9B98BA1}"/>
              </a:ext>
            </a:extLst>
          </p:cNvPr>
          <p:cNvSpPr>
            <a:spLocks noGrp="1"/>
          </p:cNvSpPr>
          <p:nvPr>
            <p:ph type="sldNum" sz="quarter" idx="12"/>
          </p:nvPr>
        </p:nvSpPr>
        <p:spPr/>
        <p:txBody>
          <a:bodyPr/>
          <a:lstStyle/>
          <a:p>
            <a:fld id="{C1D39A74-B5A5-450D-BA3C-AA5E01E60319}" type="slidenum">
              <a:rPr lang="es-AR" smtClean="0"/>
              <a:pPr/>
              <a:t>‹#›</a:t>
            </a:fld>
            <a:endParaRPr lang="es-AR"/>
          </a:p>
        </p:txBody>
      </p:sp>
    </p:spTree>
    <p:extLst>
      <p:ext uri="{BB962C8B-B14F-4D97-AF65-F5344CB8AC3E}">
        <p14:creationId xmlns:p14="http://schemas.microsoft.com/office/powerpoint/2010/main" val="647097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5542FFE-17E1-4DFF-99C7-82B49A13818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B7C8D392-0F64-4E62-ABDC-AB6C61C2181A}"/>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BDB6890D-F7E4-4AB5-872B-1465B7435D74}"/>
              </a:ext>
            </a:extLst>
          </p:cNvPr>
          <p:cNvSpPr>
            <a:spLocks noGrp="1"/>
          </p:cNvSpPr>
          <p:nvPr>
            <p:ph type="dt" sz="half" idx="10"/>
          </p:nvPr>
        </p:nvSpPr>
        <p:spPr/>
        <p:txBody>
          <a:bodyPr/>
          <a:lstStyle/>
          <a:p>
            <a:fld id="{3AE0F6D1-68EB-45CC-B3F4-5DC6E208F4EB}" type="datetimeFigureOut">
              <a:rPr lang="es-AR" smtClean="0"/>
              <a:pPr/>
              <a:t>24/10/2018</a:t>
            </a:fld>
            <a:endParaRPr lang="es-AR"/>
          </a:p>
        </p:txBody>
      </p:sp>
      <p:sp>
        <p:nvSpPr>
          <p:cNvPr id="5" name="Marcador de pie de página 4">
            <a:extLst>
              <a:ext uri="{FF2B5EF4-FFF2-40B4-BE49-F238E27FC236}">
                <a16:creationId xmlns:a16="http://schemas.microsoft.com/office/drawing/2014/main" id="{D7042B5E-D61B-4970-BFBC-5654D35CC184}"/>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6FEFA394-020F-4A3F-B417-BC5DE663A13C}"/>
              </a:ext>
            </a:extLst>
          </p:cNvPr>
          <p:cNvSpPr>
            <a:spLocks noGrp="1"/>
          </p:cNvSpPr>
          <p:nvPr>
            <p:ph type="sldNum" sz="quarter" idx="12"/>
          </p:nvPr>
        </p:nvSpPr>
        <p:spPr/>
        <p:txBody>
          <a:bodyPr/>
          <a:lstStyle/>
          <a:p>
            <a:fld id="{C1D39A74-B5A5-450D-BA3C-AA5E01E60319}" type="slidenum">
              <a:rPr lang="es-AR" smtClean="0"/>
              <a:pPr/>
              <a:t>‹#›</a:t>
            </a:fld>
            <a:endParaRPr lang="es-AR"/>
          </a:p>
        </p:txBody>
      </p:sp>
    </p:spTree>
    <p:extLst>
      <p:ext uri="{BB962C8B-B14F-4D97-AF65-F5344CB8AC3E}">
        <p14:creationId xmlns:p14="http://schemas.microsoft.com/office/powerpoint/2010/main" val="1090551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69A017-2E25-4735-8FF8-24418A073509}"/>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C45EEE9D-7D94-4D36-918C-110D5DAAA77E}"/>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3B0D007B-33E9-4E84-8140-C57607368E18}"/>
              </a:ext>
            </a:extLst>
          </p:cNvPr>
          <p:cNvSpPr>
            <a:spLocks noGrp="1"/>
          </p:cNvSpPr>
          <p:nvPr>
            <p:ph type="dt" sz="half" idx="10"/>
          </p:nvPr>
        </p:nvSpPr>
        <p:spPr/>
        <p:txBody>
          <a:bodyPr/>
          <a:lstStyle/>
          <a:p>
            <a:fld id="{3AE0F6D1-68EB-45CC-B3F4-5DC6E208F4EB}" type="datetimeFigureOut">
              <a:rPr lang="es-AR" smtClean="0"/>
              <a:pPr/>
              <a:t>24/10/2018</a:t>
            </a:fld>
            <a:endParaRPr lang="es-AR"/>
          </a:p>
        </p:txBody>
      </p:sp>
      <p:sp>
        <p:nvSpPr>
          <p:cNvPr id="5" name="Marcador de pie de página 4">
            <a:extLst>
              <a:ext uri="{FF2B5EF4-FFF2-40B4-BE49-F238E27FC236}">
                <a16:creationId xmlns:a16="http://schemas.microsoft.com/office/drawing/2014/main" id="{8C0C33BB-0622-447F-A669-A413977870E6}"/>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7386FCEF-4873-4AF3-9E24-A8D886666F09}"/>
              </a:ext>
            </a:extLst>
          </p:cNvPr>
          <p:cNvSpPr>
            <a:spLocks noGrp="1"/>
          </p:cNvSpPr>
          <p:nvPr>
            <p:ph type="sldNum" sz="quarter" idx="12"/>
          </p:nvPr>
        </p:nvSpPr>
        <p:spPr/>
        <p:txBody>
          <a:bodyPr/>
          <a:lstStyle/>
          <a:p>
            <a:fld id="{C1D39A74-B5A5-450D-BA3C-AA5E01E60319}" type="slidenum">
              <a:rPr lang="es-AR" smtClean="0"/>
              <a:pPr/>
              <a:t>‹#›</a:t>
            </a:fld>
            <a:endParaRPr lang="es-AR"/>
          </a:p>
        </p:txBody>
      </p:sp>
    </p:spTree>
    <p:extLst>
      <p:ext uri="{BB962C8B-B14F-4D97-AF65-F5344CB8AC3E}">
        <p14:creationId xmlns:p14="http://schemas.microsoft.com/office/powerpoint/2010/main" val="796566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CB421C-50A6-4EB4-BF92-707314FD2C0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C47C9C68-7251-4019-AC71-018999F515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D9FCB229-E1BD-4A32-B568-1E301B59E8E8}"/>
              </a:ext>
            </a:extLst>
          </p:cNvPr>
          <p:cNvSpPr>
            <a:spLocks noGrp="1"/>
          </p:cNvSpPr>
          <p:nvPr>
            <p:ph type="dt" sz="half" idx="10"/>
          </p:nvPr>
        </p:nvSpPr>
        <p:spPr/>
        <p:txBody>
          <a:bodyPr/>
          <a:lstStyle/>
          <a:p>
            <a:fld id="{3AE0F6D1-68EB-45CC-B3F4-5DC6E208F4EB}" type="datetimeFigureOut">
              <a:rPr lang="es-AR" smtClean="0"/>
              <a:pPr/>
              <a:t>24/10/2018</a:t>
            </a:fld>
            <a:endParaRPr lang="es-AR"/>
          </a:p>
        </p:txBody>
      </p:sp>
      <p:sp>
        <p:nvSpPr>
          <p:cNvPr id="5" name="Marcador de pie de página 4">
            <a:extLst>
              <a:ext uri="{FF2B5EF4-FFF2-40B4-BE49-F238E27FC236}">
                <a16:creationId xmlns:a16="http://schemas.microsoft.com/office/drawing/2014/main" id="{1A6A6304-4A16-407D-9428-01B05500CB16}"/>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2B8F464E-7727-477A-B901-98105B2B66A2}"/>
              </a:ext>
            </a:extLst>
          </p:cNvPr>
          <p:cNvSpPr>
            <a:spLocks noGrp="1"/>
          </p:cNvSpPr>
          <p:nvPr>
            <p:ph type="sldNum" sz="quarter" idx="12"/>
          </p:nvPr>
        </p:nvSpPr>
        <p:spPr/>
        <p:txBody>
          <a:bodyPr/>
          <a:lstStyle/>
          <a:p>
            <a:fld id="{C1D39A74-B5A5-450D-BA3C-AA5E01E60319}" type="slidenum">
              <a:rPr lang="es-AR" smtClean="0"/>
              <a:pPr/>
              <a:t>‹#›</a:t>
            </a:fld>
            <a:endParaRPr lang="es-AR"/>
          </a:p>
        </p:txBody>
      </p:sp>
    </p:spTree>
    <p:extLst>
      <p:ext uri="{BB962C8B-B14F-4D97-AF65-F5344CB8AC3E}">
        <p14:creationId xmlns:p14="http://schemas.microsoft.com/office/powerpoint/2010/main" val="3739232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573618-724D-4198-B9EC-4F733A9ED372}"/>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B30D549A-5D49-4A57-8D15-8F5BA15C0B51}"/>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5DDF976F-CEE8-49F2-8E99-1CF1AA38B98F}"/>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E69A94D7-E0DF-4EBE-8ED2-F8DB7F8F5758}"/>
              </a:ext>
            </a:extLst>
          </p:cNvPr>
          <p:cNvSpPr>
            <a:spLocks noGrp="1"/>
          </p:cNvSpPr>
          <p:nvPr>
            <p:ph type="dt" sz="half" idx="10"/>
          </p:nvPr>
        </p:nvSpPr>
        <p:spPr/>
        <p:txBody>
          <a:bodyPr/>
          <a:lstStyle/>
          <a:p>
            <a:fld id="{3AE0F6D1-68EB-45CC-B3F4-5DC6E208F4EB}" type="datetimeFigureOut">
              <a:rPr lang="es-AR" smtClean="0"/>
              <a:pPr/>
              <a:t>24/10/2018</a:t>
            </a:fld>
            <a:endParaRPr lang="es-AR"/>
          </a:p>
        </p:txBody>
      </p:sp>
      <p:sp>
        <p:nvSpPr>
          <p:cNvPr id="6" name="Marcador de pie de página 5">
            <a:extLst>
              <a:ext uri="{FF2B5EF4-FFF2-40B4-BE49-F238E27FC236}">
                <a16:creationId xmlns:a16="http://schemas.microsoft.com/office/drawing/2014/main" id="{50AD5553-599D-4399-8E01-4AE003E844A1}"/>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D1655126-D442-4D15-8642-C2D20B1B05DC}"/>
              </a:ext>
            </a:extLst>
          </p:cNvPr>
          <p:cNvSpPr>
            <a:spLocks noGrp="1"/>
          </p:cNvSpPr>
          <p:nvPr>
            <p:ph type="sldNum" sz="quarter" idx="12"/>
          </p:nvPr>
        </p:nvSpPr>
        <p:spPr/>
        <p:txBody>
          <a:bodyPr/>
          <a:lstStyle/>
          <a:p>
            <a:fld id="{C1D39A74-B5A5-450D-BA3C-AA5E01E60319}" type="slidenum">
              <a:rPr lang="es-AR" smtClean="0"/>
              <a:pPr/>
              <a:t>‹#›</a:t>
            </a:fld>
            <a:endParaRPr lang="es-AR"/>
          </a:p>
        </p:txBody>
      </p:sp>
    </p:spTree>
    <p:extLst>
      <p:ext uri="{BB962C8B-B14F-4D97-AF65-F5344CB8AC3E}">
        <p14:creationId xmlns:p14="http://schemas.microsoft.com/office/powerpoint/2010/main" val="78440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8D2BFD-4CDF-4A23-A197-A880EA65521C}"/>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0E3A2C14-F6FE-4048-ACAE-4A108930D6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DFC40F63-1673-4F06-AED0-3FC7039107BE}"/>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C182F309-CA4B-470A-B75D-4DE1A1CF3B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A6039DAF-59B9-4207-9F4D-DC06578123D0}"/>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AE05E361-9E81-47E3-B630-70D6C91AE4CE}"/>
              </a:ext>
            </a:extLst>
          </p:cNvPr>
          <p:cNvSpPr>
            <a:spLocks noGrp="1"/>
          </p:cNvSpPr>
          <p:nvPr>
            <p:ph type="dt" sz="half" idx="10"/>
          </p:nvPr>
        </p:nvSpPr>
        <p:spPr/>
        <p:txBody>
          <a:bodyPr/>
          <a:lstStyle/>
          <a:p>
            <a:fld id="{3AE0F6D1-68EB-45CC-B3F4-5DC6E208F4EB}" type="datetimeFigureOut">
              <a:rPr lang="es-AR" smtClean="0"/>
              <a:pPr/>
              <a:t>24/10/2018</a:t>
            </a:fld>
            <a:endParaRPr lang="es-AR"/>
          </a:p>
        </p:txBody>
      </p:sp>
      <p:sp>
        <p:nvSpPr>
          <p:cNvPr id="8" name="Marcador de pie de página 7">
            <a:extLst>
              <a:ext uri="{FF2B5EF4-FFF2-40B4-BE49-F238E27FC236}">
                <a16:creationId xmlns:a16="http://schemas.microsoft.com/office/drawing/2014/main" id="{4BBF3F7F-9BAC-4DCA-A09E-D353BF27F226}"/>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7F447EDB-5D87-4F53-BA89-726AE4B27237}"/>
              </a:ext>
            </a:extLst>
          </p:cNvPr>
          <p:cNvSpPr>
            <a:spLocks noGrp="1"/>
          </p:cNvSpPr>
          <p:nvPr>
            <p:ph type="sldNum" sz="quarter" idx="12"/>
          </p:nvPr>
        </p:nvSpPr>
        <p:spPr/>
        <p:txBody>
          <a:bodyPr/>
          <a:lstStyle/>
          <a:p>
            <a:fld id="{C1D39A74-B5A5-450D-BA3C-AA5E01E60319}" type="slidenum">
              <a:rPr lang="es-AR" smtClean="0"/>
              <a:pPr/>
              <a:t>‹#›</a:t>
            </a:fld>
            <a:endParaRPr lang="es-AR"/>
          </a:p>
        </p:txBody>
      </p:sp>
    </p:spTree>
    <p:extLst>
      <p:ext uri="{BB962C8B-B14F-4D97-AF65-F5344CB8AC3E}">
        <p14:creationId xmlns:p14="http://schemas.microsoft.com/office/powerpoint/2010/main" val="13145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1A4DE3-A758-4457-9AC9-86DD4649687A}"/>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F8D185EA-26D6-4097-AD7F-CB8958D9AEB1}"/>
              </a:ext>
            </a:extLst>
          </p:cNvPr>
          <p:cNvSpPr>
            <a:spLocks noGrp="1"/>
          </p:cNvSpPr>
          <p:nvPr>
            <p:ph type="dt" sz="half" idx="10"/>
          </p:nvPr>
        </p:nvSpPr>
        <p:spPr/>
        <p:txBody>
          <a:bodyPr/>
          <a:lstStyle/>
          <a:p>
            <a:fld id="{3AE0F6D1-68EB-45CC-B3F4-5DC6E208F4EB}" type="datetimeFigureOut">
              <a:rPr lang="es-AR" smtClean="0"/>
              <a:pPr/>
              <a:t>24/10/2018</a:t>
            </a:fld>
            <a:endParaRPr lang="es-AR"/>
          </a:p>
        </p:txBody>
      </p:sp>
      <p:sp>
        <p:nvSpPr>
          <p:cNvPr id="4" name="Marcador de pie de página 3">
            <a:extLst>
              <a:ext uri="{FF2B5EF4-FFF2-40B4-BE49-F238E27FC236}">
                <a16:creationId xmlns:a16="http://schemas.microsoft.com/office/drawing/2014/main" id="{A630F42E-A612-4C9F-A787-B183ADB1D0B8}"/>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70D7F1B7-B697-455D-A925-C5A1EA23FB76}"/>
              </a:ext>
            </a:extLst>
          </p:cNvPr>
          <p:cNvSpPr>
            <a:spLocks noGrp="1"/>
          </p:cNvSpPr>
          <p:nvPr>
            <p:ph type="sldNum" sz="quarter" idx="12"/>
          </p:nvPr>
        </p:nvSpPr>
        <p:spPr/>
        <p:txBody>
          <a:bodyPr/>
          <a:lstStyle/>
          <a:p>
            <a:fld id="{C1D39A74-B5A5-450D-BA3C-AA5E01E60319}" type="slidenum">
              <a:rPr lang="es-AR" smtClean="0"/>
              <a:pPr/>
              <a:t>‹#›</a:t>
            </a:fld>
            <a:endParaRPr lang="es-AR"/>
          </a:p>
        </p:txBody>
      </p:sp>
    </p:spTree>
    <p:extLst>
      <p:ext uri="{BB962C8B-B14F-4D97-AF65-F5344CB8AC3E}">
        <p14:creationId xmlns:p14="http://schemas.microsoft.com/office/powerpoint/2010/main" val="3937640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706AECF-CC16-4A49-BCCF-B4F2C3546D38}"/>
              </a:ext>
            </a:extLst>
          </p:cNvPr>
          <p:cNvSpPr>
            <a:spLocks noGrp="1"/>
          </p:cNvSpPr>
          <p:nvPr>
            <p:ph type="dt" sz="half" idx="10"/>
          </p:nvPr>
        </p:nvSpPr>
        <p:spPr/>
        <p:txBody>
          <a:bodyPr/>
          <a:lstStyle/>
          <a:p>
            <a:fld id="{3AE0F6D1-68EB-45CC-B3F4-5DC6E208F4EB}" type="datetimeFigureOut">
              <a:rPr lang="es-AR" smtClean="0"/>
              <a:pPr/>
              <a:t>24/10/2018</a:t>
            </a:fld>
            <a:endParaRPr lang="es-AR"/>
          </a:p>
        </p:txBody>
      </p:sp>
      <p:sp>
        <p:nvSpPr>
          <p:cNvPr id="3" name="Marcador de pie de página 2">
            <a:extLst>
              <a:ext uri="{FF2B5EF4-FFF2-40B4-BE49-F238E27FC236}">
                <a16:creationId xmlns:a16="http://schemas.microsoft.com/office/drawing/2014/main" id="{87199421-618E-4B60-A620-82416AADC143}"/>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215B0CF9-8433-4FAB-968B-5B666318755B}"/>
              </a:ext>
            </a:extLst>
          </p:cNvPr>
          <p:cNvSpPr>
            <a:spLocks noGrp="1"/>
          </p:cNvSpPr>
          <p:nvPr>
            <p:ph type="sldNum" sz="quarter" idx="12"/>
          </p:nvPr>
        </p:nvSpPr>
        <p:spPr/>
        <p:txBody>
          <a:bodyPr/>
          <a:lstStyle/>
          <a:p>
            <a:fld id="{C1D39A74-B5A5-450D-BA3C-AA5E01E60319}" type="slidenum">
              <a:rPr lang="es-AR" smtClean="0"/>
              <a:pPr/>
              <a:t>‹#›</a:t>
            </a:fld>
            <a:endParaRPr lang="es-AR"/>
          </a:p>
        </p:txBody>
      </p:sp>
    </p:spTree>
    <p:extLst>
      <p:ext uri="{BB962C8B-B14F-4D97-AF65-F5344CB8AC3E}">
        <p14:creationId xmlns:p14="http://schemas.microsoft.com/office/powerpoint/2010/main" val="2299237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DCDEF6-855F-43FF-A599-85A39522EF8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E1182D6C-E181-40B0-B667-AD960E18D2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F657EBC8-8A42-4D28-B25C-90262B5EC0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A0EDE247-EED9-4743-AB04-BDCCF05029A7}"/>
              </a:ext>
            </a:extLst>
          </p:cNvPr>
          <p:cNvSpPr>
            <a:spLocks noGrp="1"/>
          </p:cNvSpPr>
          <p:nvPr>
            <p:ph type="dt" sz="half" idx="10"/>
          </p:nvPr>
        </p:nvSpPr>
        <p:spPr/>
        <p:txBody>
          <a:bodyPr/>
          <a:lstStyle/>
          <a:p>
            <a:fld id="{3AE0F6D1-68EB-45CC-B3F4-5DC6E208F4EB}" type="datetimeFigureOut">
              <a:rPr lang="es-AR" smtClean="0"/>
              <a:pPr/>
              <a:t>24/10/2018</a:t>
            </a:fld>
            <a:endParaRPr lang="es-AR"/>
          </a:p>
        </p:txBody>
      </p:sp>
      <p:sp>
        <p:nvSpPr>
          <p:cNvPr id="6" name="Marcador de pie de página 5">
            <a:extLst>
              <a:ext uri="{FF2B5EF4-FFF2-40B4-BE49-F238E27FC236}">
                <a16:creationId xmlns:a16="http://schemas.microsoft.com/office/drawing/2014/main" id="{C6460119-0FEF-4BEA-A627-DC334B2407BC}"/>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529301F6-AB25-48B2-B9C7-267CC3849610}"/>
              </a:ext>
            </a:extLst>
          </p:cNvPr>
          <p:cNvSpPr>
            <a:spLocks noGrp="1"/>
          </p:cNvSpPr>
          <p:nvPr>
            <p:ph type="sldNum" sz="quarter" idx="12"/>
          </p:nvPr>
        </p:nvSpPr>
        <p:spPr/>
        <p:txBody>
          <a:bodyPr/>
          <a:lstStyle/>
          <a:p>
            <a:fld id="{C1D39A74-B5A5-450D-BA3C-AA5E01E60319}" type="slidenum">
              <a:rPr lang="es-AR" smtClean="0"/>
              <a:pPr/>
              <a:t>‹#›</a:t>
            </a:fld>
            <a:endParaRPr lang="es-AR"/>
          </a:p>
        </p:txBody>
      </p:sp>
    </p:spTree>
    <p:extLst>
      <p:ext uri="{BB962C8B-B14F-4D97-AF65-F5344CB8AC3E}">
        <p14:creationId xmlns:p14="http://schemas.microsoft.com/office/powerpoint/2010/main" val="3759462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45A0E5-010D-453F-9885-8C66D1665F7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91F7FF2E-E46D-4FB0-BA57-BD1E610FFE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0A259729-D26D-41B7-A589-4CBCDD0FD9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337A94E2-5162-4F43-B44D-BC2AD0A99F96}"/>
              </a:ext>
            </a:extLst>
          </p:cNvPr>
          <p:cNvSpPr>
            <a:spLocks noGrp="1"/>
          </p:cNvSpPr>
          <p:nvPr>
            <p:ph type="dt" sz="half" idx="10"/>
          </p:nvPr>
        </p:nvSpPr>
        <p:spPr/>
        <p:txBody>
          <a:bodyPr/>
          <a:lstStyle/>
          <a:p>
            <a:fld id="{3AE0F6D1-68EB-45CC-B3F4-5DC6E208F4EB}" type="datetimeFigureOut">
              <a:rPr lang="es-AR" smtClean="0"/>
              <a:pPr/>
              <a:t>24/10/2018</a:t>
            </a:fld>
            <a:endParaRPr lang="es-AR"/>
          </a:p>
        </p:txBody>
      </p:sp>
      <p:sp>
        <p:nvSpPr>
          <p:cNvPr id="6" name="Marcador de pie de página 5">
            <a:extLst>
              <a:ext uri="{FF2B5EF4-FFF2-40B4-BE49-F238E27FC236}">
                <a16:creationId xmlns:a16="http://schemas.microsoft.com/office/drawing/2014/main" id="{0BD126D8-63BC-463A-8CD0-06206F2271F9}"/>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6D2C31B1-61DA-46D2-B83E-DFEE9588936B}"/>
              </a:ext>
            </a:extLst>
          </p:cNvPr>
          <p:cNvSpPr>
            <a:spLocks noGrp="1"/>
          </p:cNvSpPr>
          <p:nvPr>
            <p:ph type="sldNum" sz="quarter" idx="12"/>
          </p:nvPr>
        </p:nvSpPr>
        <p:spPr/>
        <p:txBody>
          <a:bodyPr/>
          <a:lstStyle/>
          <a:p>
            <a:fld id="{C1D39A74-B5A5-450D-BA3C-AA5E01E60319}" type="slidenum">
              <a:rPr lang="es-AR" smtClean="0"/>
              <a:pPr/>
              <a:t>‹#›</a:t>
            </a:fld>
            <a:endParaRPr lang="es-AR"/>
          </a:p>
        </p:txBody>
      </p:sp>
    </p:spTree>
    <p:extLst>
      <p:ext uri="{BB962C8B-B14F-4D97-AF65-F5344CB8AC3E}">
        <p14:creationId xmlns:p14="http://schemas.microsoft.com/office/powerpoint/2010/main" val="1425470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F6360DD-63BA-40CB-9394-BE5A80457D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90B3479C-D4D9-4053-BDAE-197A2587E0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B25AF36C-2115-449B-AC54-D724591399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E0F6D1-68EB-45CC-B3F4-5DC6E208F4EB}" type="datetimeFigureOut">
              <a:rPr lang="es-AR" smtClean="0"/>
              <a:pPr/>
              <a:t>24/10/2018</a:t>
            </a:fld>
            <a:endParaRPr lang="es-AR"/>
          </a:p>
        </p:txBody>
      </p:sp>
      <p:sp>
        <p:nvSpPr>
          <p:cNvPr id="5" name="Marcador de pie de página 4">
            <a:extLst>
              <a:ext uri="{FF2B5EF4-FFF2-40B4-BE49-F238E27FC236}">
                <a16:creationId xmlns:a16="http://schemas.microsoft.com/office/drawing/2014/main" id="{DCF300EE-8622-4292-9F01-CA80BDB5AD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C81BB695-F44D-4F99-B432-4327BF78E0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D39A74-B5A5-450D-BA3C-AA5E01E60319}" type="slidenum">
              <a:rPr lang="es-AR" smtClean="0"/>
              <a:pPr/>
              <a:t>‹#›</a:t>
            </a:fld>
            <a:endParaRPr lang="es-AR"/>
          </a:p>
        </p:txBody>
      </p:sp>
    </p:spTree>
    <p:extLst>
      <p:ext uri="{BB962C8B-B14F-4D97-AF65-F5344CB8AC3E}">
        <p14:creationId xmlns:p14="http://schemas.microsoft.com/office/powerpoint/2010/main" val="3863689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300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582188-7D99-4E41-A17E-F1DDD7D65E86}"/>
              </a:ext>
            </a:extLst>
          </p:cNvPr>
          <p:cNvSpPr>
            <a:spLocks noGrp="1"/>
          </p:cNvSpPr>
          <p:nvPr>
            <p:ph type="ctrTitle"/>
          </p:nvPr>
        </p:nvSpPr>
        <p:spPr>
          <a:xfrm>
            <a:off x="1716252" y="1096904"/>
            <a:ext cx="8285871" cy="2387600"/>
          </a:xfrm>
          <a:gradFill flip="none" rotWithShape="1">
            <a:gsLst>
              <a:gs pos="39000">
                <a:schemeClr val="accent1">
                  <a:lumMod val="0"/>
                  <a:lumOff val="100000"/>
                </a:schemeClr>
              </a:gs>
              <a:gs pos="100000">
                <a:schemeClr val="tx2">
                  <a:lumMod val="20000"/>
                  <a:lumOff val="80000"/>
                </a:schemeClr>
              </a:gs>
              <a:gs pos="100000">
                <a:schemeClr val="accent1">
                  <a:lumMod val="40000"/>
                  <a:lumOff val="60000"/>
                </a:schemeClr>
              </a:gs>
            </a:gsLst>
            <a:path path="rect">
              <a:fillToRect l="50000" t="50000" r="50000" b="50000"/>
            </a:path>
            <a:tileRect/>
          </a:gradFill>
          <a:ln>
            <a:noFill/>
            <a:prstDash val="solid"/>
          </a:ln>
          <a:scene3d>
            <a:camera prst="orthographicFront"/>
            <a:lightRig rig="threePt" dir="t"/>
          </a:scene3d>
          <a:sp3d>
            <a:bevelT prst="slope"/>
          </a:sp3d>
        </p:spPr>
        <p:txBody>
          <a:bodyPr>
            <a:noAutofit/>
          </a:bodyPr>
          <a:lstStyle/>
          <a:p>
            <a:pPr algn="just"/>
            <a:r>
              <a:rPr lang="es-AR" sz="5000" dirty="0">
                <a:latin typeface="Helvetica" panose="020B0604020202020204" pitchFamily="34" charset="0"/>
                <a:cs typeface="Helvetica" panose="020B0604020202020204" pitchFamily="34" charset="0"/>
              </a:rPr>
              <a:t> </a:t>
            </a:r>
          </a:p>
        </p:txBody>
      </p:sp>
      <p:sp>
        <p:nvSpPr>
          <p:cNvPr id="3" name="Subtítulo 2">
            <a:extLst>
              <a:ext uri="{FF2B5EF4-FFF2-40B4-BE49-F238E27FC236}">
                <a16:creationId xmlns:a16="http://schemas.microsoft.com/office/drawing/2014/main" id="{C6505B1D-D81E-488A-B9E7-AD13E479DE8F}"/>
              </a:ext>
            </a:extLst>
          </p:cNvPr>
          <p:cNvSpPr>
            <a:spLocks noGrp="1"/>
          </p:cNvSpPr>
          <p:nvPr>
            <p:ph type="subTitle" idx="1"/>
          </p:nvPr>
        </p:nvSpPr>
        <p:spPr>
          <a:xfrm>
            <a:off x="1730766" y="4643721"/>
            <a:ext cx="8285871" cy="1655762"/>
          </a:xfrm>
        </p:spPr>
        <p:txBody>
          <a:bodyPr>
            <a:normAutofit fontScale="92500" lnSpcReduction="20000"/>
          </a:bodyPr>
          <a:lstStyle/>
          <a:p>
            <a:pPr algn="just"/>
            <a:r>
              <a:rPr lang="es-AR" u="sng" dirty="0">
                <a:latin typeface="Helvetica" panose="020B0604020202020204" pitchFamily="34" charset="0"/>
                <a:cs typeface="Helvetica" panose="020B0604020202020204" pitchFamily="34" charset="0"/>
              </a:rPr>
              <a:t>Autores:</a:t>
            </a:r>
          </a:p>
          <a:p>
            <a:pPr algn="just"/>
            <a:endParaRPr lang="es-AR" dirty="0">
              <a:latin typeface="Helvetica" panose="020B0604020202020204" pitchFamily="34" charset="0"/>
              <a:cs typeface="Helvetica" panose="020B0604020202020204" pitchFamily="34" charset="0"/>
            </a:endParaRPr>
          </a:p>
          <a:p>
            <a:pPr algn="just"/>
            <a:r>
              <a:rPr lang="es-AR" dirty="0">
                <a:latin typeface="Helvetica" panose="020B0604020202020204" pitchFamily="34" charset="0"/>
                <a:cs typeface="Helvetica" panose="020B0604020202020204" pitchFamily="34" charset="0"/>
              </a:rPr>
              <a:t>Embon, Iair ; Bruno, Nicolás Marcelo ; Díaz Rivera, Mariano Nicolás ; Giménez, Leandro ; </a:t>
            </a:r>
            <a:r>
              <a:rPr lang="es-AR" dirty="0" err="1">
                <a:latin typeface="Helvetica" panose="020B0604020202020204" pitchFamily="34" charset="0"/>
                <a:cs typeface="Helvetica" panose="020B0604020202020204" pitchFamily="34" charset="0"/>
              </a:rPr>
              <a:t>Andreau</a:t>
            </a:r>
            <a:r>
              <a:rPr lang="es-AR" dirty="0">
                <a:latin typeface="Helvetica" panose="020B0604020202020204" pitchFamily="34" charset="0"/>
                <a:cs typeface="Helvetica" panose="020B0604020202020204" pitchFamily="34" charset="0"/>
              </a:rPr>
              <a:t>, Jorge Mario; </a:t>
            </a:r>
            <a:r>
              <a:rPr lang="es-AR" dirty="0" err="1">
                <a:latin typeface="Helvetica" panose="020B0604020202020204" pitchFamily="34" charset="0"/>
                <a:cs typeface="Helvetica" panose="020B0604020202020204" pitchFamily="34" charset="0"/>
              </a:rPr>
              <a:t>Iorio</a:t>
            </a:r>
            <a:r>
              <a:rPr lang="es-AR" dirty="0">
                <a:latin typeface="Helvetica" panose="020B0604020202020204" pitchFamily="34" charset="0"/>
                <a:cs typeface="Helvetica" panose="020B0604020202020204" pitchFamily="34" charset="0"/>
              </a:rPr>
              <a:t>, Alberto Andrés.</a:t>
            </a:r>
          </a:p>
        </p:txBody>
      </p:sp>
      <p:sp>
        <p:nvSpPr>
          <p:cNvPr id="4" name="Rectángulo 3">
            <a:extLst>
              <a:ext uri="{FF2B5EF4-FFF2-40B4-BE49-F238E27FC236}">
                <a16:creationId xmlns:a16="http://schemas.microsoft.com/office/drawing/2014/main" id="{BA56776F-3A91-4548-86DB-442512564B7D}"/>
              </a:ext>
            </a:extLst>
          </p:cNvPr>
          <p:cNvSpPr/>
          <p:nvPr/>
        </p:nvSpPr>
        <p:spPr>
          <a:xfrm>
            <a:off x="2124225" y="3481279"/>
            <a:ext cx="2293034" cy="8096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 name="Rectángulo 4">
            <a:extLst>
              <a:ext uri="{FF2B5EF4-FFF2-40B4-BE49-F238E27FC236}">
                <a16:creationId xmlns:a16="http://schemas.microsoft.com/office/drawing/2014/main" id="{91AA2668-5A12-411E-AAD7-3019627EBFA5}"/>
              </a:ext>
            </a:extLst>
          </p:cNvPr>
          <p:cNvSpPr/>
          <p:nvPr/>
        </p:nvSpPr>
        <p:spPr>
          <a:xfrm>
            <a:off x="4654061" y="3478488"/>
            <a:ext cx="2293034" cy="8096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Rectángulo 5">
            <a:extLst>
              <a:ext uri="{FF2B5EF4-FFF2-40B4-BE49-F238E27FC236}">
                <a16:creationId xmlns:a16="http://schemas.microsoft.com/office/drawing/2014/main" id="{D918DF87-EBFA-4EFD-9A81-3132091B5A32}"/>
              </a:ext>
            </a:extLst>
          </p:cNvPr>
          <p:cNvSpPr/>
          <p:nvPr/>
        </p:nvSpPr>
        <p:spPr>
          <a:xfrm>
            <a:off x="7212033" y="3477953"/>
            <a:ext cx="2293034" cy="8096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Rectángulo 6">
            <a:extLst>
              <a:ext uri="{FF2B5EF4-FFF2-40B4-BE49-F238E27FC236}">
                <a16:creationId xmlns:a16="http://schemas.microsoft.com/office/drawing/2014/main" id="{2AB018FE-ECB2-447C-B8EA-E06757B8AB43}"/>
              </a:ext>
            </a:extLst>
          </p:cNvPr>
          <p:cNvSpPr/>
          <p:nvPr/>
        </p:nvSpPr>
        <p:spPr>
          <a:xfrm>
            <a:off x="1451429" y="566058"/>
            <a:ext cx="8616346" cy="33963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4500" dirty="0">
                <a:solidFill>
                  <a:prstClr val="black"/>
                </a:solidFill>
                <a:latin typeface="Helvetica" panose="020B0604020202020204" pitchFamily="34" charset="0"/>
                <a:ea typeface="+mj-ea"/>
                <a:cs typeface="Helvetica" panose="020B0604020202020204" pitchFamily="34" charset="0"/>
              </a:rPr>
              <a:t>Curso temporal del efecto del priming subliminal según la relación semántica</a:t>
            </a:r>
            <a:endParaRPr lang="es-AR" sz="4500" dirty="0"/>
          </a:p>
        </p:txBody>
      </p:sp>
    </p:spTree>
    <p:extLst>
      <p:ext uri="{BB962C8B-B14F-4D97-AF65-F5344CB8AC3E}">
        <p14:creationId xmlns:p14="http://schemas.microsoft.com/office/powerpoint/2010/main" val="2790701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6" name="Título 1">
            <a:extLst>
              <a:ext uri="{FF2B5EF4-FFF2-40B4-BE49-F238E27FC236}">
                <a16:creationId xmlns:a16="http://schemas.microsoft.com/office/drawing/2014/main" id="{8B8EF6DA-ABB8-4A1D-8875-A29F539ED1BB}"/>
              </a:ext>
            </a:extLst>
          </p:cNvPr>
          <p:cNvSpPr txBox="1">
            <a:spLocks/>
          </p:cNvSpPr>
          <p:nvPr/>
        </p:nvSpPr>
        <p:spPr>
          <a:xfrm>
            <a:off x="492369" y="238488"/>
            <a:ext cx="11197883" cy="1591385"/>
          </a:xfrm>
          <a:prstGeom prst="rect">
            <a:avLst/>
          </a:prstGeom>
          <a:gradFill flip="none" rotWithShape="1">
            <a:gsLst>
              <a:gs pos="39000">
                <a:schemeClr val="accent1">
                  <a:lumMod val="0"/>
                  <a:lumOff val="100000"/>
                </a:schemeClr>
              </a:gs>
              <a:gs pos="100000">
                <a:schemeClr val="tx2">
                  <a:lumMod val="20000"/>
                  <a:lumOff val="80000"/>
                </a:schemeClr>
              </a:gs>
              <a:gs pos="100000">
                <a:schemeClr val="accent1">
                  <a:lumMod val="40000"/>
                  <a:lumOff val="60000"/>
                </a:schemeClr>
              </a:gs>
            </a:gsLst>
            <a:path path="rect">
              <a:fillToRect l="50000" t="50000" r="50000" b="50000"/>
            </a:path>
            <a:tileRect/>
          </a:gradFill>
          <a:ln>
            <a:noFill/>
            <a:prstDash val="solid"/>
          </a:ln>
          <a:scene3d>
            <a:camera prst="orthographicFront"/>
            <a:lightRig rig="threePt" dir="t"/>
          </a:scene3d>
          <a:sp3d>
            <a:bevelT prst="slope"/>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AR" sz="4000" dirty="0">
                <a:latin typeface="Helvetica" panose="020B0604020202020204" pitchFamily="34" charset="0"/>
                <a:cs typeface="Helvetica" panose="020B0604020202020204" pitchFamily="34" charset="0"/>
              </a:rPr>
              <a:t> </a:t>
            </a:r>
          </a:p>
        </p:txBody>
      </p:sp>
      <p:sp>
        <p:nvSpPr>
          <p:cNvPr id="19" name="Rectángulo 18">
            <a:extLst>
              <a:ext uri="{FF2B5EF4-FFF2-40B4-BE49-F238E27FC236}">
                <a16:creationId xmlns:a16="http://schemas.microsoft.com/office/drawing/2014/main" id="{1CBCAA10-C0E5-48A0-BE50-EA845A096E5B}"/>
              </a:ext>
            </a:extLst>
          </p:cNvPr>
          <p:cNvSpPr/>
          <p:nvPr/>
        </p:nvSpPr>
        <p:spPr>
          <a:xfrm>
            <a:off x="2124225" y="1836024"/>
            <a:ext cx="2293034" cy="6879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0" name="Rectángulo 19">
            <a:extLst>
              <a:ext uri="{FF2B5EF4-FFF2-40B4-BE49-F238E27FC236}">
                <a16:creationId xmlns:a16="http://schemas.microsoft.com/office/drawing/2014/main" id="{A5AD9086-9407-4AF4-B470-476C25851FF0}"/>
              </a:ext>
            </a:extLst>
          </p:cNvPr>
          <p:cNvSpPr/>
          <p:nvPr/>
        </p:nvSpPr>
        <p:spPr>
          <a:xfrm>
            <a:off x="4654061" y="1836558"/>
            <a:ext cx="2293034" cy="8096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1" name="Rectángulo 20">
            <a:extLst>
              <a:ext uri="{FF2B5EF4-FFF2-40B4-BE49-F238E27FC236}">
                <a16:creationId xmlns:a16="http://schemas.microsoft.com/office/drawing/2014/main" id="{80D5F86B-DD61-4A05-B44B-71F0C656B59B}"/>
              </a:ext>
            </a:extLst>
          </p:cNvPr>
          <p:cNvSpPr/>
          <p:nvPr/>
        </p:nvSpPr>
        <p:spPr>
          <a:xfrm>
            <a:off x="7212033" y="1836024"/>
            <a:ext cx="2293034" cy="8096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CuadroTexto 1">
            <a:extLst>
              <a:ext uri="{FF2B5EF4-FFF2-40B4-BE49-F238E27FC236}">
                <a16:creationId xmlns:a16="http://schemas.microsoft.com/office/drawing/2014/main" id="{8EC74D49-1D9F-4B20-86AC-9CD611657FEF}"/>
              </a:ext>
            </a:extLst>
          </p:cNvPr>
          <p:cNvSpPr txBox="1"/>
          <p:nvPr/>
        </p:nvSpPr>
        <p:spPr>
          <a:xfrm>
            <a:off x="3059133" y="675495"/>
            <a:ext cx="6808767" cy="707886"/>
          </a:xfrm>
          <a:prstGeom prst="rect">
            <a:avLst/>
          </a:prstGeom>
          <a:noFill/>
        </p:spPr>
        <p:txBody>
          <a:bodyPr wrap="square" rtlCol="0">
            <a:spAutoFit/>
          </a:bodyPr>
          <a:lstStyle/>
          <a:p>
            <a:pPr algn="ctr"/>
            <a:r>
              <a:rPr lang="es-AR" sz="4000" dirty="0">
                <a:latin typeface="Helvetica" panose="020B0604020202020204" pitchFamily="34" charset="0"/>
                <a:cs typeface="Helvetica" panose="020B0604020202020204" pitchFamily="34" charset="0"/>
              </a:rPr>
              <a:t>Metodología</a:t>
            </a:r>
          </a:p>
        </p:txBody>
      </p:sp>
      <p:graphicFrame>
        <p:nvGraphicFramePr>
          <p:cNvPr id="7" name="Diagrama 6">
            <a:extLst>
              <a:ext uri="{FF2B5EF4-FFF2-40B4-BE49-F238E27FC236}">
                <a16:creationId xmlns:a16="http://schemas.microsoft.com/office/drawing/2014/main" id="{BDABA85D-CDEB-4CEE-BC73-F7D2D8099435}"/>
              </a:ext>
            </a:extLst>
          </p:cNvPr>
          <p:cNvGraphicFramePr/>
          <p:nvPr>
            <p:extLst>
              <p:ext uri="{D42A27DB-BD31-4B8C-83A1-F6EECF244321}">
                <p14:modId xmlns:p14="http://schemas.microsoft.com/office/powerpoint/2010/main" val="1967852899"/>
              </p:ext>
            </p:extLst>
          </p:nvPr>
        </p:nvGraphicFramePr>
        <p:xfrm>
          <a:off x="1231998" y="2011760"/>
          <a:ext cx="9715500" cy="46088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13695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69" name="Rectángulo 68">
            <a:extLst>
              <a:ext uri="{FF2B5EF4-FFF2-40B4-BE49-F238E27FC236}">
                <a16:creationId xmlns:a16="http://schemas.microsoft.com/office/drawing/2014/main" id="{0BD9FE60-1EA6-4E9C-9249-313E366F28A1}"/>
              </a:ext>
            </a:extLst>
          </p:cNvPr>
          <p:cNvSpPr/>
          <p:nvPr/>
        </p:nvSpPr>
        <p:spPr>
          <a:xfrm>
            <a:off x="2014618" y="2800280"/>
            <a:ext cx="1678741" cy="10096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0" name="Rectángulo 69">
            <a:extLst>
              <a:ext uri="{FF2B5EF4-FFF2-40B4-BE49-F238E27FC236}">
                <a16:creationId xmlns:a16="http://schemas.microsoft.com/office/drawing/2014/main" id="{D77BD4D8-055E-4357-8152-8AF7E5CBF715}"/>
              </a:ext>
            </a:extLst>
          </p:cNvPr>
          <p:cNvSpPr/>
          <p:nvPr/>
        </p:nvSpPr>
        <p:spPr>
          <a:xfrm>
            <a:off x="3500518" y="3295580"/>
            <a:ext cx="1678741" cy="10096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4" name="CuadroTexto 73">
            <a:extLst>
              <a:ext uri="{FF2B5EF4-FFF2-40B4-BE49-F238E27FC236}">
                <a16:creationId xmlns:a16="http://schemas.microsoft.com/office/drawing/2014/main" id="{460EDD26-20AA-4385-9658-C0D5F8A69856}"/>
              </a:ext>
            </a:extLst>
          </p:cNvPr>
          <p:cNvSpPr txBox="1"/>
          <p:nvPr/>
        </p:nvSpPr>
        <p:spPr>
          <a:xfrm>
            <a:off x="2666800" y="2933700"/>
            <a:ext cx="590750" cy="707886"/>
          </a:xfrm>
          <a:prstGeom prst="rect">
            <a:avLst/>
          </a:prstGeom>
          <a:noFill/>
        </p:spPr>
        <p:txBody>
          <a:bodyPr wrap="square" rtlCol="0">
            <a:spAutoFit/>
          </a:bodyPr>
          <a:lstStyle/>
          <a:p>
            <a:r>
              <a:rPr lang="es-AR" sz="4000" dirty="0">
                <a:solidFill>
                  <a:schemeClr val="bg1"/>
                </a:solidFill>
              </a:rPr>
              <a:t>+</a:t>
            </a:r>
          </a:p>
        </p:txBody>
      </p:sp>
      <p:pic>
        <p:nvPicPr>
          <p:cNvPr id="1033" name="Picture 9" descr="https://lh5.googleusercontent.com/8HrqTe3rSZgv68WF_cKAepi0h_cr-bRqFX0Pa87iLPOnOjcI7ZXhUYn3ODVt3MqvTXE3T9sJsmkqqBisCiSqsNPeOiUfiIs7W5eRuEXNY__yqfvjQXGlr2arOaZcmp6oQicsnlYBWmCKUXaJlg">
            <a:extLst>
              <a:ext uri="{FF2B5EF4-FFF2-40B4-BE49-F238E27FC236}">
                <a16:creationId xmlns:a16="http://schemas.microsoft.com/office/drawing/2014/main" id="{E8B47564-EBA2-46D6-8D5F-48A2E031EB1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59078" y="3382878"/>
            <a:ext cx="1227339" cy="842291"/>
          </a:xfrm>
          <a:prstGeom prst="rect">
            <a:avLst/>
          </a:prstGeom>
          <a:noFill/>
          <a:extLst>
            <a:ext uri="{909E8E84-426E-40DD-AFC4-6F175D3DCCD1}">
              <a14:hiddenFill xmlns:a14="http://schemas.microsoft.com/office/drawing/2010/main">
                <a:solidFill>
                  <a:srgbClr val="FFFFFF"/>
                </a:solidFill>
              </a14:hiddenFill>
            </a:ext>
          </a:extLst>
        </p:spPr>
      </p:pic>
      <p:sp>
        <p:nvSpPr>
          <p:cNvPr id="71" name="Rectángulo 70">
            <a:extLst>
              <a:ext uri="{FF2B5EF4-FFF2-40B4-BE49-F238E27FC236}">
                <a16:creationId xmlns:a16="http://schemas.microsoft.com/office/drawing/2014/main" id="{8C0B61F7-9E7D-47C3-8DD0-3798B6F6550C}"/>
              </a:ext>
            </a:extLst>
          </p:cNvPr>
          <p:cNvSpPr/>
          <p:nvPr/>
        </p:nvSpPr>
        <p:spPr>
          <a:xfrm>
            <a:off x="4929268" y="3848030"/>
            <a:ext cx="1678741" cy="10096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81" name="Conector recto de flecha 80">
            <a:extLst>
              <a:ext uri="{FF2B5EF4-FFF2-40B4-BE49-F238E27FC236}">
                <a16:creationId xmlns:a16="http://schemas.microsoft.com/office/drawing/2014/main" id="{984A3C98-6388-41ED-B0E7-68A2DE049DD3}"/>
              </a:ext>
            </a:extLst>
          </p:cNvPr>
          <p:cNvCxnSpPr>
            <a:cxnSpLocks/>
          </p:cNvCxnSpPr>
          <p:nvPr/>
        </p:nvCxnSpPr>
        <p:spPr>
          <a:xfrm flipH="1">
            <a:off x="5423398" y="3501309"/>
            <a:ext cx="71070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32" name="Picture 8" descr="https://lh4.googleusercontent.com/gCfwcBtCBqxGZDb4-uIsC8x7HVTVkVqjPKLgQVlh7CJjfY3LJeKIb2-grL2S9eKVMVXsNl0-BOhi6dbfR-b2V48H-NyIVJIxX9CzHKbMnWCrMfXMt-n_t5Ah7sQ7dWyRWi9cJDk6qIiw2bYPiA">
            <a:extLst>
              <a:ext uri="{FF2B5EF4-FFF2-40B4-BE49-F238E27FC236}">
                <a16:creationId xmlns:a16="http://schemas.microsoft.com/office/drawing/2014/main" id="{9BDFFCE8-D056-4EEB-8EE4-4F36B330FDB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34068" y="3935589"/>
            <a:ext cx="1172640" cy="830620"/>
          </a:xfrm>
          <a:prstGeom prst="rect">
            <a:avLst/>
          </a:prstGeom>
          <a:noFill/>
          <a:extLst>
            <a:ext uri="{909E8E84-426E-40DD-AFC4-6F175D3DCCD1}">
              <a14:hiddenFill xmlns:a14="http://schemas.microsoft.com/office/drawing/2010/main">
                <a:solidFill>
                  <a:srgbClr val="FFFFFF"/>
                </a:solidFill>
              </a14:hiddenFill>
            </a:ext>
          </a:extLst>
        </p:spPr>
      </p:pic>
      <p:sp>
        <p:nvSpPr>
          <p:cNvPr id="72" name="Rectángulo 71">
            <a:extLst>
              <a:ext uri="{FF2B5EF4-FFF2-40B4-BE49-F238E27FC236}">
                <a16:creationId xmlns:a16="http://schemas.microsoft.com/office/drawing/2014/main" id="{A6A90B3A-CA88-4536-956B-3E54F0649D0F}"/>
              </a:ext>
            </a:extLst>
          </p:cNvPr>
          <p:cNvSpPr/>
          <p:nvPr/>
        </p:nvSpPr>
        <p:spPr>
          <a:xfrm>
            <a:off x="6377068" y="4400480"/>
            <a:ext cx="1678741" cy="10096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80" name="Conector recto de flecha 79">
            <a:extLst>
              <a:ext uri="{FF2B5EF4-FFF2-40B4-BE49-F238E27FC236}">
                <a16:creationId xmlns:a16="http://schemas.microsoft.com/office/drawing/2014/main" id="{86DE47BC-97B5-4A12-8D96-D1A5B5890CF1}"/>
              </a:ext>
            </a:extLst>
          </p:cNvPr>
          <p:cNvCxnSpPr>
            <a:cxnSpLocks/>
          </p:cNvCxnSpPr>
          <p:nvPr/>
        </p:nvCxnSpPr>
        <p:spPr>
          <a:xfrm flipH="1">
            <a:off x="6890248" y="4129959"/>
            <a:ext cx="71070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CuadroTexto 81">
            <a:extLst>
              <a:ext uri="{FF2B5EF4-FFF2-40B4-BE49-F238E27FC236}">
                <a16:creationId xmlns:a16="http://schemas.microsoft.com/office/drawing/2014/main" id="{45248E97-974E-4923-B651-2DD2C3D597D8}"/>
              </a:ext>
            </a:extLst>
          </p:cNvPr>
          <p:cNvSpPr txBox="1"/>
          <p:nvPr/>
        </p:nvSpPr>
        <p:spPr>
          <a:xfrm>
            <a:off x="6284159" y="3074130"/>
            <a:ext cx="1926391" cy="646331"/>
          </a:xfrm>
          <a:prstGeom prst="rect">
            <a:avLst/>
          </a:prstGeom>
          <a:noFill/>
        </p:spPr>
        <p:txBody>
          <a:bodyPr wrap="square" rtlCol="0">
            <a:spAutoFit/>
          </a:bodyPr>
          <a:lstStyle/>
          <a:p>
            <a:r>
              <a:rPr lang="es-AR" dirty="0"/>
              <a:t>Máscara delantera (100 ms)</a:t>
            </a:r>
          </a:p>
        </p:txBody>
      </p:sp>
      <p:pic>
        <p:nvPicPr>
          <p:cNvPr id="90" name="Picture 9" descr="https://lh5.googleusercontent.com/8HrqTe3rSZgv68WF_cKAepi0h_cr-bRqFX0Pa87iLPOnOjcI7ZXhUYn3ODVt3MqvTXE3T9sJsmkqqBisCiSqsNPeOiUfiIs7W5eRuEXNY__yqfvjQXGlr2arOaZcmp6oQicsnlYBWmCKUXaJlg">
            <a:extLst>
              <a:ext uri="{FF2B5EF4-FFF2-40B4-BE49-F238E27FC236}">
                <a16:creationId xmlns:a16="http://schemas.microsoft.com/office/drawing/2014/main" id="{F9AD0B66-C3E3-4C84-B6DC-B0087F3B1D9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16578" y="4487778"/>
            <a:ext cx="1227339" cy="842291"/>
          </a:xfrm>
          <a:prstGeom prst="rect">
            <a:avLst/>
          </a:prstGeom>
          <a:noFill/>
          <a:extLst>
            <a:ext uri="{909E8E84-426E-40DD-AFC4-6F175D3DCCD1}">
              <a14:hiddenFill xmlns:a14="http://schemas.microsoft.com/office/drawing/2010/main">
                <a:solidFill>
                  <a:srgbClr val="FFFFFF"/>
                </a:solidFill>
              </a14:hiddenFill>
            </a:ext>
          </a:extLst>
        </p:spPr>
      </p:pic>
      <p:sp>
        <p:nvSpPr>
          <p:cNvPr id="16" name="Título 1">
            <a:extLst>
              <a:ext uri="{FF2B5EF4-FFF2-40B4-BE49-F238E27FC236}">
                <a16:creationId xmlns:a16="http://schemas.microsoft.com/office/drawing/2014/main" id="{8B8EF6DA-ABB8-4A1D-8875-A29F539ED1BB}"/>
              </a:ext>
            </a:extLst>
          </p:cNvPr>
          <p:cNvSpPr txBox="1">
            <a:spLocks/>
          </p:cNvSpPr>
          <p:nvPr/>
        </p:nvSpPr>
        <p:spPr>
          <a:xfrm>
            <a:off x="492369" y="238488"/>
            <a:ext cx="11197883" cy="1591385"/>
          </a:xfrm>
          <a:prstGeom prst="rect">
            <a:avLst/>
          </a:prstGeom>
          <a:gradFill flip="none" rotWithShape="1">
            <a:gsLst>
              <a:gs pos="39000">
                <a:schemeClr val="accent1">
                  <a:lumMod val="0"/>
                  <a:lumOff val="100000"/>
                </a:schemeClr>
              </a:gs>
              <a:gs pos="100000">
                <a:schemeClr val="tx2">
                  <a:lumMod val="20000"/>
                  <a:lumOff val="80000"/>
                </a:schemeClr>
              </a:gs>
              <a:gs pos="100000">
                <a:schemeClr val="accent1">
                  <a:lumMod val="40000"/>
                  <a:lumOff val="60000"/>
                </a:schemeClr>
              </a:gs>
            </a:gsLst>
            <a:path path="rect">
              <a:fillToRect l="50000" t="50000" r="50000" b="50000"/>
            </a:path>
            <a:tileRect/>
          </a:gradFill>
          <a:ln>
            <a:noFill/>
            <a:prstDash val="solid"/>
          </a:ln>
          <a:scene3d>
            <a:camera prst="orthographicFront"/>
            <a:lightRig rig="threePt" dir="t"/>
          </a:scene3d>
          <a:sp3d>
            <a:bevelT prst="slope"/>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AR" sz="4000" dirty="0">
                <a:latin typeface="Helvetica" panose="020B0604020202020204" pitchFamily="34" charset="0"/>
                <a:cs typeface="Helvetica" panose="020B0604020202020204" pitchFamily="34" charset="0"/>
              </a:rPr>
              <a:t> </a:t>
            </a:r>
          </a:p>
        </p:txBody>
      </p:sp>
      <p:sp>
        <p:nvSpPr>
          <p:cNvPr id="19" name="Rectángulo 18">
            <a:extLst>
              <a:ext uri="{FF2B5EF4-FFF2-40B4-BE49-F238E27FC236}">
                <a16:creationId xmlns:a16="http://schemas.microsoft.com/office/drawing/2014/main" id="{1CBCAA10-C0E5-48A0-BE50-EA845A096E5B}"/>
              </a:ext>
            </a:extLst>
          </p:cNvPr>
          <p:cNvSpPr/>
          <p:nvPr/>
        </p:nvSpPr>
        <p:spPr>
          <a:xfrm>
            <a:off x="2124225" y="1836024"/>
            <a:ext cx="2293034" cy="6879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0" name="Rectángulo 19">
            <a:extLst>
              <a:ext uri="{FF2B5EF4-FFF2-40B4-BE49-F238E27FC236}">
                <a16:creationId xmlns:a16="http://schemas.microsoft.com/office/drawing/2014/main" id="{A5AD9086-9407-4AF4-B470-476C25851FF0}"/>
              </a:ext>
            </a:extLst>
          </p:cNvPr>
          <p:cNvSpPr/>
          <p:nvPr/>
        </p:nvSpPr>
        <p:spPr>
          <a:xfrm>
            <a:off x="4654061" y="1836558"/>
            <a:ext cx="2293034" cy="8096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1" name="Rectángulo 20">
            <a:extLst>
              <a:ext uri="{FF2B5EF4-FFF2-40B4-BE49-F238E27FC236}">
                <a16:creationId xmlns:a16="http://schemas.microsoft.com/office/drawing/2014/main" id="{80D5F86B-DD61-4A05-B44B-71F0C656B59B}"/>
              </a:ext>
            </a:extLst>
          </p:cNvPr>
          <p:cNvSpPr/>
          <p:nvPr/>
        </p:nvSpPr>
        <p:spPr>
          <a:xfrm>
            <a:off x="7212033" y="1836024"/>
            <a:ext cx="2293034" cy="8096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CuadroTexto 1">
            <a:extLst>
              <a:ext uri="{FF2B5EF4-FFF2-40B4-BE49-F238E27FC236}">
                <a16:creationId xmlns:a16="http://schemas.microsoft.com/office/drawing/2014/main" id="{8EC74D49-1D9F-4B20-86AC-9CD611657FEF}"/>
              </a:ext>
            </a:extLst>
          </p:cNvPr>
          <p:cNvSpPr txBox="1"/>
          <p:nvPr/>
        </p:nvSpPr>
        <p:spPr>
          <a:xfrm>
            <a:off x="3059133" y="675495"/>
            <a:ext cx="6808767" cy="984885"/>
          </a:xfrm>
          <a:prstGeom prst="rect">
            <a:avLst/>
          </a:prstGeom>
          <a:noFill/>
        </p:spPr>
        <p:txBody>
          <a:bodyPr wrap="square" rtlCol="0">
            <a:spAutoFit/>
          </a:bodyPr>
          <a:lstStyle/>
          <a:p>
            <a:pPr algn="ctr"/>
            <a:r>
              <a:rPr lang="es-AR" sz="4000" dirty="0">
                <a:latin typeface="Helvetica" panose="020B0604020202020204" pitchFamily="34" charset="0"/>
                <a:cs typeface="Helvetica" panose="020B0604020202020204" pitchFamily="34" charset="0"/>
              </a:rPr>
              <a:t>Metodología</a:t>
            </a:r>
          </a:p>
          <a:p>
            <a:endParaRPr lang="es-AR" dirty="0"/>
          </a:p>
        </p:txBody>
      </p:sp>
      <p:sp>
        <p:nvSpPr>
          <p:cNvPr id="8" name="CuadroTexto 7">
            <a:extLst>
              <a:ext uri="{FF2B5EF4-FFF2-40B4-BE49-F238E27FC236}">
                <a16:creationId xmlns:a16="http://schemas.microsoft.com/office/drawing/2014/main" id="{0BBA03A2-91AE-41D0-8F97-D94E1244BC35}"/>
              </a:ext>
            </a:extLst>
          </p:cNvPr>
          <p:cNvSpPr txBox="1"/>
          <p:nvPr/>
        </p:nvSpPr>
        <p:spPr>
          <a:xfrm>
            <a:off x="1238250" y="2114549"/>
            <a:ext cx="9791700" cy="646331"/>
          </a:xfrm>
          <a:prstGeom prst="rect">
            <a:avLst/>
          </a:prstGeom>
          <a:noFill/>
        </p:spPr>
        <p:txBody>
          <a:bodyPr wrap="square" rtlCol="0">
            <a:spAutoFit/>
          </a:bodyPr>
          <a:lstStyle/>
          <a:p>
            <a:pPr marL="285750" indent="-285750" algn="just">
              <a:buFont typeface="Arial" panose="020B0604020202020204" pitchFamily="34" charset="0"/>
              <a:buChar char="•"/>
            </a:pPr>
            <a:r>
              <a:rPr lang="es-AR" sz="3600" dirty="0"/>
              <a:t> Tarea experimental:</a:t>
            </a:r>
          </a:p>
        </p:txBody>
      </p:sp>
      <p:sp>
        <p:nvSpPr>
          <p:cNvPr id="73" name="Rectángulo 72">
            <a:extLst>
              <a:ext uri="{FF2B5EF4-FFF2-40B4-BE49-F238E27FC236}">
                <a16:creationId xmlns:a16="http://schemas.microsoft.com/office/drawing/2014/main" id="{52D515D0-3F30-43F0-9E6E-DBD739CA4B7D}"/>
              </a:ext>
            </a:extLst>
          </p:cNvPr>
          <p:cNvSpPr/>
          <p:nvPr/>
        </p:nvSpPr>
        <p:spPr>
          <a:xfrm>
            <a:off x="7748668" y="5010080"/>
            <a:ext cx="1678741" cy="10096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78" name="Conector recto de flecha 77">
            <a:extLst>
              <a:ext uri="{FF2B5EF4-FFF2-40B4-BE49-F238E27FC236}">
                <a16:creationId xmlns:a16="http://schemas.microsoft.com/office/drawing/2014/main" id="{5FC86CE1-E3EC-4A3C-8240-17D1E3834CD1}"/>
              </a:ext>
            </a:extLst>
          </p:cNvPr>
          <p:cNvCxnSpPr>
            <a:cxnSpLocks/>
          </p:cNvCxnSpPr>
          <p:nvPr/>
        </p:nvCxnSpPr>
        <p:spPr>
          <a:xfrm flipH="1">
            <a:off x="8261848" y="4663359"/>
            <a:ext cx="71070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Conector recto de flecha 78">
            <a:extLst>
              <a:ext uri="{FF2B5EF4-FFF2-40B4-BE49-F238E27FC236}">
                <a16:creationId xmlns:a16="http://schemas.microsoft.com/office/drawing/2014/main" id="{E688DD7F-EF9C-4ECC-83A3-16806052578B}"/>
              </a:ext>
            </a:extLst>
          </p:cNvPr>
          <p:cNvCxnSpPr>
            <a:cxnSpLocks/>
          </p:cNvCxnSpPr>
          <p:nvPr/>
        </p:nvCxnSpPr>
        <p:spPr>
          <a:xfrm flipH="1">
            <a:off x="9709648" y="5634909"/>
            <a:ext cx="71070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CuadroTexto 82">
            <a:extLst>
              <a:ext uri="{FF2B5EF4-FFF2-40B4-BE49-F238E27FC236}">
                <a16:creationId xmlns:a16="http://schemas.microsoft.com/office/drawing/2014/main" id="{AD37A599-CCAB-42AE-9BF7-72F52626B3F8}"/>
              </a:ext>
            </a:extLst>
          </p:cNvPr>
          <p:cNvSpPr txBox="1"/>
          <p:nvPr/>
        </p:nvSpPr>
        <p:spPr>
          <a:xfrm>
            <a:off x="9103559" y="4217130"/>
            <a:ext cx="1926391" cy="646331"/>
          </a:xfrm>
          <a:prstGeom prst="rect">
            <a:avLst/>
          </a:prstGeom>
          <a:noFill/>
        </p:spPr>
        <p:txBody>
          <a:bodyPr wrap="square" rtlCol="0">
            <a:spAutoFit/>
          </a:bodyPr>
          <a:lstStyle/>
          <a:p>
            <a:r>
              <a:rPr lang="es-AR" dirty="0"/>
              <a:t>Máscara posterior (varía)</a:t>
            </a:r>
          </a:p>
        </p:txBody>
      </p:sp>
      <p:sp>
        <p:nvSpPr>
          <p:cNvPr id="84" name="CuadroTexto 83">
            <a:extLst>
              <a:ext uri="{FF2B5EF4-FFF2-40B4-BE49-F238E27FC236}">
                <a16:creationId xmlns:a16="http://schemas.microsoft.com/office/drawing/2014/main" id="{1BC64D25-C5B1-4249-B596-4EE15E4F8752}"/>
              </a:ext>
            </a:extLst>
          </p:cNvPr>
          <p:cNvSpPr txBox="1"/>
          <p:nvPr/>
        </p:nvSpPr>
        <p:spPr>
          <a:xfrm>
            <a:off x="7712909" y="3912330"/>
            <a:ext cx="1926391" cy="369332"/>
          </a:xfrm>
          <a:prstGeom prst="rect">
            <a:avLst/>
          </a:prstGeom>
          <a:noFill/>
        </p:spPr>
        <p:txBody>
          <a:bodyPr wrap="square" rtlCol="0">
            <a:spAutoFit/>
          </a:bodyPr>
          <a:lstStyle/>
          <a:p>
            <a:r>
              <a:rPr lang="es-AR" dirty="0"/>
              <a:t>Prime (33,5 ms) </a:t>
            </a:r>
          </a:p>
        </p:txBody>
      </p:sp>
      <p:sp>
        <p:nvSpPr>
          <p:cNvPr id="85" name="CuadroTexto 84">
            <a:extLst>
              <a:ext uri="{FF2B5EF4-FFF2-40B4-BE49-F238E27FC236}">
                <a16:creationId xmlns:a16="http://schemas.microsoft.com/office/drawing/2014/main" id="{3DC95FC2-E6C9-4E7C-B4D4-9BED9A4E24C4}"/>
              </a:ext>
            </a:extLst>
          </p:cNvPr>
          <p:cNvSpPr txBox="1"/>
          <p:nvPr/>
        </p:nvSpPr>
        <p:spPr>
          <a:xfrm>
            <a:off x="10494209" y="5455379"/>
            <a:ext cx="1215093" cy="923330"/>
          </a:xfrm>
          <a:prstGeom prst="rect">
            <a:avLst/>
          </a:prstGeom>
          <a:noFill/>
        </p:spPr>
        <p:txBody>
          <a:bodyPr wrap="square" rtlCol="0">
            <a:spAutoFit/>
          </a:bodyPr>
          <a:lstStyle/>
          <a:p>
            <a:r>
              <a:rPr lang="es-AR" dirty="0"/>
              <a:t>Target (Hasta respuesta)</a:t>
            </a:r>
          </a:p>
        </p:txBody>
      </p:sp>
      <p:sp>
        <p:nvSpPr>
          <p:cNvPr id="86" name="CuadroTexto 85">
            <a:extLst>
              <a:ext uri="{FF2B5EF4-FFF2-40B4-BE49-F238E27FC236}">
                <a16:creationId xmlns:a16="http://schemas.microsoft.com/office/drawing/2014/main" id="{F18E3F5F-896C-4CA6-9D4E-28701EA5C5DE}"/>
              </a:ext>
            </a:extLst>
          </p:cNvPr>
          <p:cNvSpPr txBox="1"/>
          <p:nvPr/>
        </p:nvSpPr>
        <p:spPr>
          <a:xfrm>
            <a:off x="7715158" y="6309298"/>
            <a:ext cx="1808959" cy="369332"/>
          </a:xfrm>
          <a:prstGeom prst="rect">
            <a:avLst/>
          </a:prstGeom>
          <a:solidFill>
            <a:schemeClr val="accent5">
              <a:lumMod val="60000"/>
              <a:lumOff val="40000"/>
            </a:schemeClr>
          </a:solidFill>
        </p:spPr>
        <p:txBody>
          <a:bodyPr wrap="square" rtlCol="0">
            <a:spAutoFit/>
          </a:bodyPr>
          <a:lstStyle/>
          <a:p>
            <a:r>
              <a:rPr lang="es-AR" dirty="0"/>
              <a:t>Animal u objeto?</a:t>
            </a:r>
          </a:p>
        </p:txBody>
      </p:sp>
      <p:cxnSp>
        <p:nvCxnSpPr>
          <p:cNvPr id="87" name="Conector recto 86">
            <a:extLst>
              <a:ext uri="{FF2B5EF4-FFF2-40B4-BE49-F238E27FC236}">
                <a16:creationId xmlns:a16="http://schemas.microsoft.com/office/drawing/2014/main" id="{3EC11107-A09F-4BFD-88CB-A2087CED5D39}"/>
              </a:ext>
            </a:extLst>
          </p:cNvPr>
          <p:cNvCxnSpPr/>
          <p:nvPr/>
        </p:nvCxnSpPr>
        <p:spPr>
          <a:xfrm>
            <a:off x="4673111" y="5010080"/>
            <a:ext cx="2829077" cy="1299219"/>
          </a:xfrm>
          <a:prstGeom prst="line">
            <a:avLst/>
          </a:prstGeom>
        </p:spPr>
        <p:style>
          <a:lnRef idx="1">
            <a:schemeClr val="accent1"/>
          </a:lnRef>
          <a:fillRef idx="0">
            <a:schemeClr val="accent1"/>
          </a:fillRef>
          <a:effectRef idx="0">
            <a:schemeClr val="accent1"/>
          </a:effectRef>
          <a:fontRef idx="minor">
            <a:schemeClr val="tx1"/>
          </a:fontRef>
        </p:style>
      </p:cxnSp>
      <p:sp>
        <p:nvSpPr>
          <p:cNvPr id="88" name="CuadroTexto 87">
            <a:extLst>
              <a:ext uri="{FF2B5EF4-FFF2-40B4-BE49-F238E27FC236}">
                <a16:creationId xmlns:a16="http://schemas.microsoft.com/office/drawing/2014/main" id="{868F7A80-65E3-4EF9-B312-D5656B74BCC3}"/>
              </a:ext>
            </a:extLst>
          </p:cNvPr>
          <p:cNvSpPr txBox="1"/>
          <p:nvPr/>
        </p:nvSpPr>
        <p:spPr>
          <a:xfrm rot="1545074" flipH="1">
            <a:off x="5303934" y="5600891"/>
            <a:ext cx="1059452" cy="646331"/>
          </a:xfrm>
          <a:prstGeom prst="rect">
            <a:avLst/>
          </a:prstGeom>
          <a:noFill/>
        </p:spPr>
        <p:txBody>
          <a:bodyPr wrap="square" rtlCol="0">
            <a:spAutoFit/>
          </a:bodyPr>
          <a:lstStyle/>
          <a:p>
            <a:r>
              <a:rPr lang="es-AR" dirty="0"/>
              <a:t>SOA (Varía) </a:t>
            </a:r>
          </a:p>
        </p:txBody>
      </p:sp>
      <p:pic>
        <p:nvPicPr>
          <p:cNvPr id="1034" name="Picture 10" descr="https://lh5.googleusercontent.com/HphPSZFJFO1ySmpHlLnV0EKsVmP_vwg0Q3TW5BvPAX9eHfr_7XD9ozzfOI2_2Iau4iiC3mDgAB5Xcwz86RI5eAvApNevwtbGOi2A12fsEW7V3IUjdfaamUtb_6tCIzpefGV6ECXmRH5OJoORVA">
            <a:extLst>
              <a:ext uri="{FF2B5EF4-FFF2-40B4-BE49-F238E27FC236}">
                <a16:creationId xmlns:a16="http://schemas.microsoft.com/office/drawing/2014/main" id="{D2B6DABD-8D35-4982-BC64-91FE5F8831C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56866" y="5111213"/>
            <a:ext cx="1153757" cy="854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1773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6" name="Título 1">
            <a:extLst>
              <a:ext uri="{FF2B5EF4-FFF2-40B4-BE49-F238E27FC236}">
                <a16:creationId xmlns:a16="http://schemas.microsoft.com/office/drawing/2014/main" id="{8B8EF6DA-ABB8-4A1D-8875-A29F539ED1BB}"/>
              </a:ext>
            </a:extLst>
          </p:cNvPr>
          <p:cNvSpPr txBox="1">
            <a:spLocks/>
          </p:cNvSpPr>
          <p:nvPr/>
        </p:nvSpPr>
        <p:spPr>
          <a:xfrm>
            <a:off x="492369" y="238488"/>
            <a:ext cx="11197883" cy="1591385"/>
          </a:xfrm>
          <a:prstGeom prst="rect">
            <a:avLst/>
          </a:prstGeom>
          <a:gradFill flip="none" rotWithShape="1">
            <a:gsLst>
              <a:gs pos="39000">
                <a:schemeClr val="accent1">
                  <a:lumMod val="0"/>
                  <a:lumOff val="100000"/>
                </a:schemeClr>
              </a:gs>
              <a:gs pos="100000">
                <a:schemeClr val="tx2">
                  <a:lumMod val="20000"/>
                  <a:lumOff val="80000"/>
                </a:schemeClr>
              </a:gs>
              <a:gs pos="100000">
                <a:schemeClr val="accent1">
                  <a:lumMod val="40000"/>
                  <a:lumOff val="60000"/>
                </a:schemeClr>
              </a:gs>
            </a:gsLst>
            <a:path path="rect">
              <a:fillToRect l="50000" t="50000" r="50000" b="50000"/>
            </a:path>
            <a:tileRect/>
          </a:gradFill>
          <a:ln>
            <a:noFill/>
            <a:prstDash val="solid"/>
          </a:ln>
          <a:scene3d>
            <a:camera prst="orthographicFront"/>
            <a:lightRig rig="threePt" dir="t"/>
          </a:scene3d>
          <a:sp3d>
            <a:bevelT prst="slope"/>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AR" sz="4000" dirty="0">
                <a:latin typeface="Helvetica" panose="020B0604020202020204" pitchFamily="34" charset="0"/>
                <a:cs typeface="Helvetica" panose="020B0604020202020204" pitchFamily="34" charset="0"/>
              </a:rPr>
              <a:t> </a:t>
            </a:r>
          </a:p>
        </p:txBody>
      </p:sp>
      <p:sp>
        <p:nvSpPr>
          <p:cNvPr id="19" name="Rectángulo 18">
            <a:extLst>
              <a:ext uri="{FF2B5EF4-FFF2-40B4-BE49-F238E27FC236}">
                <a16:creationId xmlns:a16="http://schemas.microsoft.com/office/drawing/2014/main" id="{1CBCAA10-C0E5-48A0-BE50-EA845A096E5B}"/>
              </a:ext>
            </a:extLst>
          </p:cNvPr>
          <p:cNvSpPr/>
          <p:nvPr/>
        </p:nvSpPr>
        <p:spPr>
          <a:xfrm>
            <a:off x="2124225" y="1836024"/>
            <a:ext cx="2293034" cy="6879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0" name="Rectángulo 19">
            <a:extLst>
              <a:ext uri="{FF2B5EF4-FFF2-40B4-BE49-F238E27FC236}">
                <a16:creationId xmlns:a16="http://schemas.microsoft.com/office/drawing/2014/main" id="{A5AD9086-9407-4AF4-B470-476C25851FF0}"/>
              </a:ext>
            </a:extLst>
          </p:cNvPr>
          <p:cNvSpPr/>
          <p:nvPr/>
        </p:nvSpPr>
        <p:spPr>
          <a:xfrm>
            <a:off x="4654061" y="1836558"/>
            <a:ext cx="2293034" cy="8096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1" name="Rectángulo 20">
            <a:extLst>
              <a:ext uri="{FF2B5EF4-FFF2-40B4-BE49-F238E27FC236}">
                <a16:creationId xmlns:a16="http://schemas.microsoft.com/office/drawing/2014/main" id="{80D5F86B-DD61-4A05-B44B-71F0C656B59B}"/>
              </a:ext>
            </a:extLst>
          </p:cNvPr>
          <p:cNvSpPr/>
          <p:nvPr/>
        </p:nvSpPr>
        <p:spPr>
          <a:xfrm>
            <a:off x="7212033" y="1836024"/>
            <a:ext cx="2293034" cy="8096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CuadroTexto 1">
            <a:extLst>
              <a:ext uri="{FF2B5EF4-FFF2-40B4-BE49-F238E27FC236}">
                <a16:creationId xmlns:a16="http://schemas.microsoft.com/office/drawing/2014/main" id="{8EC74D49-1D9F-4B20-86AC-9CD611657FEF}"/>
              </a:ext>
            </a:extLst>
          </p:cNvPr>
          <p:cNvSpPr txBox="1"/>
          <p:nvPr/>
        </p:nvSpPr>
        <p:spPr>
          <a:xfrm>
            <a:off x="3059133" y="675495"/>
            <a:ext cx="6808767" cy="984885"/>
          </a:xfrm>
          <a:prstGeom prst="rect">
            <a:avLst/>
          </a:prstGeom>
          <a:noFill/>
        </p:spPr>
        <p:txBody>
          <a:bodyPr wrap="square" rtlCol="0">
            <a:spAutoFit/>
          </a:bodyPr>
          <a:lstStyle/>
          <a:p>
            <a:pPr algn="ctr"/>
            <a:r>
              <a:rPr lang="es-AR" sz="4000" dirty="0">
                <a:latin typeface="Helvetica" panose="020B0604020202020204" pitchFamily="34" charset="0"/>
                <a:cs typeface="Helvetica" panose="020B0604020202020204" pitchFamily="34" charset="0"/>
              </a:rPr>
              <a:t>Metodología</a:t>
            </a:r>
          </a:p>
          <a:p>
            <a:endParaRPr lang="es-AR" dirty="0"/>
          </a:p>
        </p:txBody>
      </p:sp>
      <p:sp>
        <p:nvSpPr>
          <p:cNvPr id="8" name="CuadroTexto 7">
            <a:extLst>
              <a:ext uri="{FF2B5EF4-FFF2-40B4-BE49-F238E27FC236}">
                <a16:creationId xmlns:a16="http://schemas.microsoft.com/office/drawing/2014/main" id="{0BBA03A2-91AE-41D0-8F97-D94E1244BC35}"/>
              </a:ext>
            </a:extLst>
          </p:cNvPr>
          <p:cNvSpPr txBox="1"/>
          <p:nvPr/>
        </p:nvSpPr>
        <p:spPr>
          <a:xfrm>
            <a:off x="1238250" y="2114549"/>
            <a:ext cx="9791700" cy="646331"/>
          </a:xfrm>
          <a:prstGeom prst="rect">
            <a:avLst/>
          </a:prstGeom>
          <a:noFill/>
        </p:spPr>
        <p:txBody>
          <a:bodyPr wrap="square" rtlCol="0">
            <a:spAutoFit/>
          </a:bodyPr>
          <a:lstStyle/>
          <a:p>
            <a:pPr marL="285750" indent="-285750" algn="just">
              <a:buFont typeface="Arial" panose="020B0604020202020204" pitchFamily="34" charset="0"/>
              <a:buChar char="•"/>
            </a:pPr>
            <a:r>
              <a:rPr lang="es-AR" sz="3600" dirty="0"/>
              <a:t> Testeo de visibilidad subjetiva:</a:t>
            </a:r>
          </a:p>
        </p:txBody>
      </p:sp>
      <p:pic>
        <p:nvPicPr>
          <p:cNvPr id="30" name="Shape 341">
            <a:extLst>
              <a:ext uri="{FF2B5EF4-FFF2-40B4-BE49-F238E27FC236}">
                <a16:creationId xmlns:a16="http://schemas.microsoft.com/office/drawing/2014/main" id="{F0DCB09B-A9A2-44EC-AE73-197F55B6E33D}"/>
              </a:ext>
            </a:extLst>
          </p:cNvPr>
          <p:cNvPicPr preferRelativeResize="0"/>
          <p:nvPr/>
        </p:nvPicPr>
        <p:blipFill rotWithShape="1">
          <a:blip r:embed="rId3" cstate="print">
            <a:alphaModFix/>
          </a:blip>
          <a:srcRect l="65366" t="25757" r="6489" b="23159"/>
          <a:stretch/>
        </p:blipFill>
        <p:spPr>
          <a:xfrm>
            <a:off x="3343894" y="3043105"/>
            <a:ext cx="5428012" cy="3238152"/>
          </a:xfrm>
          <a:prstGeom prst="rect">
            <a:avLst/>
          </a:prstGeom>
          <a:noFill/>
          <a:ln>
            <a:noFill/>
          </a:ln>
        </p:spPr>
      </p:pic>
    </p:spTree>
    <p:extLst>
      <p:ext uri="{BB962C8B-B14F-4D97-AF65-F5344CB8AC3E}">
        <p14:creationId xmlns:p14="http://schemas.microsoft.com/office/powerpoint/2010/main" val="362975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6" name="Título 1">
            <a:extLst>
              <a:ext uri="{FF2B5EF4-FFF2-40B4-BE49-F238E27FC236}">
                <a16:creationId xmlns:a16="http://schemas.microsoft.com/office/drawing/2014/main" id="{8B8EF6DA-ABB8-4A1D-8875-A29F539ED1BB}"/>
              </a:ext>
            </a:extLst>
          </p:cNvPr>
          <p:cNvSpPr txBox="1">
            <a:spLocks/>
          </p:cNvSpPr>
          <p:nvPr/>
        </p:nvSpPr>
        <p:spPr>
          <a:xfrm>
            <a:off x="492369" y="200388"/>
            <a:ext cx="11197883" cy="1591385"/>
          </a:xfrm>
          <a:prstGeom prst="rect">
            <a:avLst/>
          </a:prstGeom>
          <a:gradFill flip="none" rotWithShape="1">
            <a:gsLst>
              <a:gs pos="39000">
                <a:schemeClr val="accent1">
                  <a:lumMod val="0"/>
                  <a:lumOff val="100000"/>
                </a:schemeClr>
              </a:gs>
              <a:gs pos="100000">
                <a:schemeClr val="tx2">
                  <a:lumMod val="20000"/>
                  <a:lumOff val="80000"/>
                </a:schemeClr>
              </a:gs>
              <a:gs pos="100000">
                <a:schemeClr val="accent1">
                  <a:lumMod val="40000"/>
                  <a:lumOff val="60000"/>
                </a:schemeClr>
              </a:gs>
            </a:gsLst>
            <a:path path="rect">
              <a:fillToRect l="50000" t="50000" r="50000" b="50000"/>
            </a:path>
            <a:tileRect/>
          </a:gradFill>
          <a:ln>
            <a:noFill/>
            <a:prstDash val="solid"/>
          </a:ln>
          <a:scene3d>
            <a:camera prst="orthographicFront"/>
            <a:lightRig rig="threePt" dir="t"/>
          </a:scene3d>
          <a:sp3d>
            <a:bevelT prst="slope"/>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AR" sz="4000" dirty="0">
                <a:latin typeface="Helvetica" panose="020B0604020202020204" pitchFamily="34" charset="0"/>
                <a:cs typeface="Helvetica" panose="020B0604020202020204" pitchFamily="34" charset="0"/>
              </a:rPr>
              <a:t> </a:t>
            </a:r>
          </a:p>
        </p:txBody>
      </p:sp>
      <p:sp>
        <p:nvSpPr>
          <p:cNvPr id="19" name="Rectángulo 18">
            <a:extLst>
              <a:ext uri="{FF2B5EF4-FFF2-40B4-BE49-F238E27FC236}">
                <a16:creationId xmlns:a16="http://schemas.microsoft.com/office/drawing/2014/main" id="{1CBCAA10-C0E5-48A0-BE50-EA845A096E5B}"/>
              </a:ext>
            </a:extLst>
          </p:cNvPr>
          <p:cNvSpPr/>
          <p:nvPr/>
        </p:nvSpPr>
        <p:spPr>
          <a:xfrm>
            <a:off x="2124225" y="1797924"/>
            <a:ext cx="2293034" cy="6879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0" name="Rectángulo 19">
            <a:extLst>
              <a:ext uri="{FF2B5EF4-FFF2-40B4-BE49-F238E27FC236}">
                <a16:creationId xmlns:a16="http://schemas.microsoft.com/office/drawing/2014/main" id="{A5AD9086-9407-4AF4-B470-476C25851FF0}"/>
              </a:ext>
            </a:extLst>
          </p:cNvPr>
          <p:cNvSpPr/>
          <p:nvPr/>
        </p:nvSpPr>
        <p:spPr>
          <a:xfrm>
            <a:off x="4654061" y="1798458"/>
            <a:ext cx="2293034" cy="8096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1" name="Rectángulo 20">
            <a:extLst>
              <a:ext uri="{FF2B5EF4-FFF2-40B4-BE49-F238E27FC236}">
                <a16:creationId xmlns:a16="http://schemas.microsoft.com/office/drawing/2014/main" id="{80D5F86B-DD61-4A05-B44B-71F0C656B59B}"/>
              </a:ext>
            </a:extLst>
          </p:cNvPr>
          <p:cNvSpPr/>
          <p:nvPr/>
        </p:nvSpPr>
        <p:spPr>
          <a:xfrm>
            <a:off x="7212033" y="1797924"/>
            <a:ext cx="2293034" cy="8096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CuadroTexto 1">
            <a:extLst>
              <a:ext uri="{FF2B5EF4-FFF2-40B4-BE49-F238E27FC236}">
                <a16:creationId xmlns:a16="http://schemas.microsoft.com/office/drawing/2014/main" id="{8EC74D49-1D9F-4B20-86AC-9CD611657FEF}"/>
              </a:ext>
            </a:extLst>
          </p:cNvPr>
          <p:cNvSpPr txBox="1"/>
          <p:nvPr/>
        </p:nvSpPr>
        <p:spPr>
          <a:xfrm>
            <a:off x="3059133" y="675495"/>
            <a:ext cx="6808767" cy="984885"/>
          </a:xfrm>
          <a:prstGeom prst="rect">
            <a:avLst/>
          </a:prstGeom>
          <a:noFill/>
        </p:spPr>
        <p:txBody>
          <a:bodyPr wrap="square" rtlCol="0">
            <a:spAutoFit/>
          </a:bodyPr>
          <a:lstStyle/>
          <a:p>
            <a:pPr algn="ctr"/>
            <a:r>
              <a:rPr lang="es-AR" sz="4000" dirty="0">
                <a:latin typeface="Helvetica" panose="020B0604020202020204" pitchFamily="34" charset="0"/>
                <a:cs typeface="Helvetica" panose="020B0604020202020204" pitchFamily="34" charset="0"/>
              </a:rPr>
              <a:t>Metodología</a:t>
            </a:r>
          </a:p>
          <a:p>
            <a:endParaRPr lang="es-AR" dirty="0"/>
          </a:p>
        </p:txBody>
      </p:sp>
      <p:sp>
        <p:nvSpPr>
          <p:cNvPr id="8" name="CuadroTexto 7">
            <a:extLst>
              <a:ext uri="{FF2B5EF4-FFF2-40B4-BE49-F238E27FC236}">
                <a16:creationId xmlns:a16="http://schemas.microsoft.com/office/drawing/2014/main" id="{0BBA03A2-91AE-41D0-8F97-D94E1244BC35}"/>
              </a:ext>
            </a:extLst>
          </p:cNvPr>
          <p:cNvSpPr txBox="1"/>
          <p:nvPr/>
        </p:nvSpPr>
        <p:spPr>
          <a:xfrm>
            <a:off x="1238250" y="2114549"/>
            <a:ext cx="9791700" cy="646331"/>
          </a:xfrm>
          <a:prstGeom prst="rect">
            <a:avLst/>
          </a:prstGeom>
          <a:noFill/>
        </p:spPr>
        <p:txBody>
          <a:bodyPr wrap="square" rtlCol="0">
            <a:spAutoFit/>
          </a:bodyPr>
          <a:lstStyle/>
          <a:p>
            <a:pPr marL="285750" indent="-285750" algn="just">
              <a:buFont typeface="Arial" panose="020B0604020202020204" pitchFamily="34" charset="0"/>
              <a:buChar char="•"/>
            </a:pPr>
            <a:r>
              <a:rPr lang="es-AR" sz="3600" dirty="0"/>
              <a:t> Testeo de visibilidad objetiva:</a:t>
            </a:r>
          </a:p>
        </p:txBody>
      </p:sp>
      <p:sp>
        <p:nvSpPr>
          <p:cNvPr id="29" name="Rectángulo 68">
            <a:extLst>
              <a:ext uri="{FF2B5EF4-FFF2-40B4-BE49-F238E27FC236}">
                <a16:creationId xmlns:a16="http://schemas.microsoft.com/office/drawing/2014/main" id="{0BD9FE60-1EA6-4E9C-9249-313E366F28A1}"/>
              </a:ext>
            </a:extLst>
          </p:cNvPr>
          <p:cNvSpPr/>
          <p:nvPr/>
        </p:nvSpPr>
        <p:spPr>
          <a:xfrm>
            <a:off x="2014618" y="2800280"/>
            <a:ext cx="1678741" cy="10096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0" name="Rectángulo 69">
            <a:extLst>
              <a:ext uri="{FF2B5EF4-FFF2-40B4-BE49-F238E27FC236}">
                <a16:creationId xmlns:a16="http://schemas.microsoft.com/office/drawing/2014/main" id="{D77BD4D8-055E-4357-8152-8AF7E5CBF715}"/>
              </a:ext>
            </a:extLst>
          </p:cNvPr>
          <p:cNvSpPr/>
          <p:nvPr/>
        </p:nvSpPr>
        <p:spPr>
          <a:xfrm>
            <a:off x="3500518" y="3295580"/>
            <a:ext cx="1678741" cy="10096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1" name="CuadroTexto 73">
            <a:extLst>
              <a:ext uri="{FF2B5EF4-FFF2-40B4-BE49-F238E27FC236}">
                <a16:creationId xmlns:a16="http://schemas.microsoft.com/office/drawing/2014/main" id="{460EDD26-20AA-4385-9658-C0D5F8A69856}"/>
              </a:ext>
            </a:extLst>
          </p:cNvPr>
          <p:cNvSpPr txBox="1"/>
          <p:nvPr/>
        </p:nvSpPr>
        <p:spPr>
          <a:xfrm>
            <a:off x="2666800" y="2933700"/>
            <a:ext cx="590750" cy="707886"/>
          </a:xfrm>
          <a:prstGeom prst="rect">
            <a:avLst/>
          </a:prstGeom>
          <a:noFill/>
        </p:spPr>
        <p:txBody>
          <a:bodyPr wrap="square" rtlCol="0">
            <a:spAutoFit/>
          </a:bodyPr>
          <a:lstStyle/>
          <a:p>
            <a:r>
              <a:rPr lang="es-AR" sz="4000" dirty="0">
                <a:solidFill>
                  <a:schemeClr val="bg1"/>
                </a:solidFill>
              </a:rPr>
              <a:t>+</a:t>
            </a:r>
          </a:p>
        </p:txBody>
      </p:sp>
      <p:pic>
        <p:nvPicPr>
          <p:cNvPr id="32" name="Picture 9" descr="https://lh5.googleusercontent.com/8HrqTe3rSZgv68WF_cKAepi0h_cr-bRqFX0Pa87iLPOnOjcI7ZXhUYn3ODVt3MqvTXE3T9sJsmkqqBisCiSqsNPeOiUfiIs7W5eRuEXNY__yqfvjQXGlr2arOaZcmp6oQicsnlYBWmCKUXaJlg">
            <a:extLst>
              <a:ext uri="{FF2B5EF4-FFF2-40B4-BE49-F238E27FC236}">
                <a16:creationId xmlns:a16="http://schemas.microsoft.com/office/drawing/2014/main" id="{E8B47564-EBA2-46D6-8D5F-48A2E031EB1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59078" y="3382878"/>
            <a:ext cx="1227339" cy="842291"/>
          </a:xfrm>
          <a:prstGeom prst="rect">
            <a:avLst/>
          </a:prstGeom>
          <a:noFill/>
          <a:extLst>
            <a:ext uri="{909E8E84-426E-40DD-AFC4-6F175D3DCCD1}">
              <a14:hiddenFill xmlns:a14="http://schemas.microsoft.com/office/drawing/2010/main">
                <a:solidFill>
                  <a:srgbClr val="FFFFFF"/>
                </a:solidFill>
              </a14:hiddenFill>
            </a:ext>
          </a:extLst>
        </p:spPr>
      </p:pic>
      <p:sp>
        <p:nvSpPr>
          <p:cNvPr id="33" name="Rectángulo 70">
            <a:extLst>
              <a:ext uri="{FF2B5EF4-FFF2-40B4-BE49-F238E27FC236}">
                <a16:creationId xmlns:a16="http://schemas.microsoft.com/office/drawing/2014/main" id="{8C0B61F7-9E7D-47C3-8DD0-3798B6F6550C}"/>
              </a:ext>
            </a:extLst>
          </p:cNvPr>
          <p:cNvSpPr/>
          <p:nvPr/>
        </p:nvSpPr>
        <p:spPr>
          <a:xfrm>
            <a:off x="4929268" y="3848030"/>
            <a:ext cx="1678741" cy="10096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34" name="Conector recto de flecha 80">
            <a:extLst>
              <a:ext uri="{FF2B5EF4-FFF2-40B4-BE49-F238E27FC236}">
                <a16:creationId xmlns:a16="http://schemas.microsoft.com/office/drawing/2014/main" id="{984A3C98-6388-41ED-B0E7-68A2DE049DD3}"/>
              </a:ext>
            </a:extLst>
          </p:cNvPr>
          <p:cNvCxnSpPr>
            <a:cxnSpLocks/>
          </p:cNvCxnSpPr>
          <p:nvPr/>
        </p:nvCxnSpPr>
        <p:spPr>
          <a:xfrm flipH="1">
            <a:off x="5423398" y="3501309"/>
            <a:ext cx="71070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5" name="Picture 8" descr="https://lh4.googleusercontent.com/gCfwcBtCBqxGZDb4-uIsC8x7HVTVkVqjPKLgQVlh7CJjfY3LJeKIb2-grL2S9eKVMVXsNl0-BOhi6dbfR-b2V48H-NyIVJIxX9CzHKbMnWCrMfXMt-n_t5Ah7sQ7dWyRWi9cJDk6qIiw2bYPiA">
            <a:extLst>
              <a:ext uri="{FF2B5EF4-FFF2-40B4-BE49-F238E27FC236}">
                <a16:creationId xmlns:a16="http://schemas.microsoft.com/office/drawing/2014/main" id="{9BDFFCE8-D056-4EEB-8EE4-4F36B330FDB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34068" y="3935589"/>
            <a:ext cx="1172640" cy="830620"/>
          </a:xfrm>
          <a:prstGeom prst="rect">
            <a:avLst/>
          </a:prstGeom>
          <a:noFill/>
          <a:extLst>
            <a:ext uri="{909E8E84-426E-40DD-AFC4-6F175D3DCCD1}">
              <a14:hiddenFill xmlns:a14="http://schemas.microsoft.com/office/drawing/2010/main">
                <a:solidFill>
                  <a:srgbClr val="FFFFFF"/>
                </a:solidFill>
              </a14:hiddenFill>
            </a:ext>
          </a:extLst>
        </p:spPr>
      </p:pic>
      <p:sp>
        <p:nvSpPr>
          <p:cNvPr id="36" name="Rectángulo 71">
            <a:extLst>
              <a:ext uri="{FF2B5EF4-FFF2-40B4-BE49-F238E27FC236}">
                <a16:creationId xmlns:a16="http://schemas.microsoft.com/office/drawing/2014/main" id="{A6A90B3A-CA88-4536-956B-3E54F0649D0F}"/>
              </a:ext>
            </a:extLst>
          </p:cNvPr>
          <p:cNvSpPr/>
          <p:nvPr/>
        </p:nvSpPr>
        <p:spPr>
          <a:xfrm>
            <a:off x="6377068" y="4400480"/>
            <a:ext cx="1678741" cy="10096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37" name="Conector recto de flecha 79">
            <a:extLst>
              <a:ext uri="{FF2B5EF4-FFF2-40B4-BE49-F238E27FC236}">
                <a16:creationId xmlns:a16="http://schemas.microsoft.com/office/drawing/2014/main" id="{86DE47BC-97B5-4A12-8D96-D1A5B5890CF1}"/>
              </a:ext>
            </a:extLst>
          </p:cNvPr>
          <p:cNvCxnSpPr>
            <a:cxnSpLocks/>
          </p:cNvCxnSpPr>
          <p:nvPr/>
        </p:nvCxnSpPr>
        <p:spPr>
          <a:xfrm flipH="1">
            <a:off x="6890248" y="4129959"/>
            <a:ext cx="71070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CuadroTexto 81">
            <a:extLst>
              <a:ext uri="{FF2B5EF4-FFF2-40B4-BE49-F238E27FC236}">
                <a16:creationId xmlns:a16="http://schemas.microsoft.com/office/drawing/2014/main" id="{45248E97-974E-4923-B651-2DD2C3D597D8}"/>
              </a:ext>
            </a:extLst>
          </p:cNvPr>
          <p:cNvSpPr txBox="1"/>
          <p:nvPr/>
        </p:nvSpPr>
        <p:spPr>
          <a:xfrm>
            <a:off x="6284159" y="3074130"/>
            <a:ext cx="1926391" cy="646331"/>
          </a:xfrm>
          <a:prstGeom prst="rect">
            <a:avLst/>
          </a:prstGeom>
          <a:noFill/>
        </p:spPr>
        <p:txBody>
          <a:bodyPr wrap="square" rtlCol="0">
            <a:spAutoFit/>
          </a:bodyPr>
          <a:lstStyle/>
          <a:p>
            <a:r>
              <a:rPr lang="es-AR" dirty="0"/>
              <a:t>Máscara delantera (100 ms)</a:t>
            </a:r>
          </a:p>
        </p:txBody>
      </p:sp>
      <p:pic>
        <p:nvPicPr>
          <p:cNvPr id="39" name="Picture 9" descr="https://lh5.googleusercontent.com/8HrqTe3rSZgv68WF_cKAepi0h_cr-bRqFX0Pa87iLPOnOjcI7ZXhUYn3ODVt3MqvTXE3T9sJsmkqqBisCiSqsNPeOiUfiIs7W5eRuEXNY__yqfvjQXGlr2arOaZcmp6oQicsnlYBWmCKUXaJlg">
            <a:extLst>
              <a:ext uri="{FF2B5EF4-FFF2-40B4-BE49-F238E27FC236}">
                <a16:creationId xmlns:a16="http://schemas.microsoft.com/office/drawing/2014/main" id="{F9AD0B66-C3E3-4C84-B6DC-B0087F3B1D9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16578" y="4487778"/>
            <a:ext cx="1227339" cy="842291"/>
          </a:xfrm>
          <a:prstGeom prst="rect">
            <a:avLst/>
          </a:prstGeom>
          <a:noFill/>
          <a:extLst>
            <a:ext uri="{909E8E84-426E-40DD-AFC4-6F175D3DCCD1}">
              <a14:hiddenFill xmlns:a14="http://schemas.microsoft.com/office/drawing/2010/main">
                <a:solidFill>
                  <a:srgbClr val="FFFFFF"/>
                </a:solidFill>
              </a14:hiddenFill>
            </a:ext>
          </a:extLst>
        </p:spPr>
      </p:pic>
      <p:sp>
        <p:nvSpPr>
          <p:cNvPr id="40" name="Rectángulo 72">
            <a:extLst>
              <a:ext uri="{FF2B5EF4-FFF2-40B4-BE49-F238E27FC236}">
                <a16:creationId xmlns:a16="http://schemas.microsoft.com/office/drawing/2014/main" id="{52D515D0-3F30-43F0-9E6E-DBD739CA4B7D}"/>
              </a:ext>
            </a:extLst>
          </p:cNvPr>
          <p:cNvSpPr/>
          <p:nvPr/>
        </p:nvSpPr>
        <p:spPr>
          <a:xfrm>
            <a:off x="7748668" y="5010080"/>
            <a:ext cx="1678741" cy="10096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41" name="Conector recto de flecha 77">
            <a:extLst>
              <a:ext uri="{FF2B5EF4-FFF2-40B4-BE49-F238E27FC236}">
                <a16:creationId xmlns:a16="http://schemas.microsoft.com/office/drawing/2014/main" id="{5FC86CE1-E3EC-4A3C-8240-17D1E3834CD1}"/>
              </a:ext>
            </a:extLst>
          </p:cNvPr>
          <p:cNvCxnSpPr>
            <a:cxnSpLocks/>
          </p:cNvCxnSpPr>
          <p:nvPr/>
        </p:nvCxnSpPr>
        <p:spPr>
          <a:xfrm flipH="1">
            <a:off x="8261848" y="4663359"/>
            <a:ext cx="71070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ector recto de flecha 78">
            <a:extLst>
              <a:ext uri="{FF2B5EF4-FFF2-40B4-BE49-F238E27FC236}">
                <a16:creationId xmlns:a16="http://schemas.microsoft.com/office/drawing/2014/main" id="{E688DD7F-EF9C-4ECC-83A3-16806052578B}"/>
              </a:ext>
            </a:extLst>
          </p:cNvPr>
          <p:cNvCxnSpPr>
            <a:cxnSpLocks/>
          </p:cNvCxnSpPr>
          <p:nvPr/>
        </p:nvCxnSpPr>
        <p:spPr>
          <a:xfrm flipH="1">
            <a:off x="9709648" y="5634909"/>
            <a:ext cx="71070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CuadroTexto 82">
            <a:extLst>
              <a:ext uri="{FF2B5EF4-FFF2-40B4-BE49-F238E27FC236}">
                <a16:creationId xmlns:a16="http://schemas.microsoft.com/office/drawing/2014/main" id="{AD37A599-CCAB-42AE-9BF7-72F52626B3F8}"/>
              </a:ext>
            </a:extLst>
          </p:cNvPr>
          <p:cNvSpPr txBox="1"/>
          <p:nvPr/>
        </p:nvSpPr>
        <p:spPr>
          <a:xfrm>
            <a:off x="9103559" y="4217130"/>
            <a:ext cx="1926391" cy="646331"/>
          </a:xfrm>
          <a:prstGeom prst="rect">
            <a:avLst/>
          </a:prstGeom>
          <a:noFill/>
        </p:spPr>
        <p:txBody>
          <a:bodyPr wrap="square" rtlCol="0">
            <a:spAutoFit/>
          </a:bodyPr>
          <a:lstStyle/>
          <a:p>
            <a:r>
              <a:rPr lang="es-AR" dirty="0"/>
              <a:t>Máscara posterior (varía)</a:t>
            </a:r>
          </a:p>
        </p:txBody>
      </p:sp>
      <p:sp>
        <p:nvSpPr>
          <p:cNvPr id="44" name="CuadroTexto 83">
            <a:extLst>
              <a:ext uri="{FF2B5EF4-FFF2-40B4-BE49-F238E27FC236}">
                <a16:creationId xmlns:a16="http://schemas.microsoft.com/office/drawing/2014/main" id="{1BC64D25-C5B1-4249-B596-4EE15E4F8752}"/>
              </a:ext>
            </a:extLst>
          </p:cNvPr>
          <p:cNvSpPr txBox="1"/>
          <p:nvPr/>
        </p:nvSpPr>
        <p:spPr>
          <a:xfrm>
            <a:off x="7712909" y="3912330"/>
            <a:ext cx="1926391" cy="369332"/>
          </a:xfrm>
          <a:prstGeom prst="rect">
            <a:avLst/>
          </a:prstGeom>
          <a:noFill/>
        </p:spPr>
        <p:txBody>
          <a:bodyPr wrap="square" rtlCol="0">
            <a:spAutoFit/>
          </a:bodyPr>
          <a:lstStyle/>
          <a:p>
            <a:r>
              <a:rPr lang="es-AR" dirty="0"/>
              <a:t>Prime (33,5 ms) </a:t>
            </a:r>
          </a:p>
        </p:txBody>
      </p:sp>
      <p:sp>
        <p:nvSpPr>
          <p:cNvPr id="45" name="CuadroTexto 84">
            <a:extLst>
              <a:ext uri="{FF2B5EF4-FFF2-40B4-BE49-F238E27FC236}">
                <a16:creationId xmlns:a16="http://schemas.microsoft.com/office/drawing/2014/main" id="{3DC95FC2-E6C9-4E7C-B4D4-9BED9A4E24C4}"/>
              </a:ext>
            </a:extLst>
          </p:cNvPr>
          <p:cNvSpPr txBox="1"/>
          <p:nvPr/>
        </p:nvSpPr>
        <p:spPr>
          <a:xfrm>
            <a:off x="10494209" y="5455379"/>
            <a:ext cx="1215093" cy="923330"/>
          </a:xfrm>
          <a:prstGeom prst="rect">
            <a:avLst/>
          </a:prstGeom>
          <a:noFill/>
        </p:spPr>
        <p:txBody>
          <a:bodyPr wrap="square" rtlCol="0">
            <a:spAutoFit/>
          </a:bodyPr>
          <a:lstStyle/>
          <a:p>
            <a:r>
              <a:rPr lang="es-AR" dirty="0"/>
              <a:t>Target (Hasta respuesta)</a:t>
            </a:r>
          </a:p>
        </p:txBody>
      </p:sp>
      <p:sp>
        <p:nvSpPr>
          <p:cNvPr id="46" name="CuadroTexto 85">
            <a:extLst>
              <a:ext uri="{FF2B5EF4-FFF2-40B4-BE49-F238E27FC236}">
                <a16:creationId xmlns:a16="http://schemas.microsoft.com/office/drawing/2014/main" id="{F18E3F5F-896C-4CA6-9D4E-28701EA5C5DE}"/>
              </a:ext>
            </a:extLst>
          </p:cNvPr>
          <p:cNvSpPr txBox="1"/>
          <p:nvPr/>
        </p:nvSpPr>
        <p:spPr>
          <a:xfrm>
            <a:off x="7715158" y="6309298"/>
            <a:ext cx="1808959" cy="369332"/>
          </a:xfrm>
          <a:prstGeom prst="rect">
            <a:avLst/>
          </a:prstGeom>
          <a:solidFill>
            <a:schemeClr val="accent5">
              <a:lumMod val="60000"/>
              <a:lumOff val="40000"/>
            </a:schemeClr>
          </a:solidFill>
        </p:spPr>
        <p:txBody>
          <a:bodyPr wrap="square" rtlCol="0">
            <a:spAutoFit/>
          </a:bodyPr>
          <a:lstStyle/>
          <a:p>
            <a:r>
              <a:rPr lang="es-AR" dirty="0"/>
              <a:t>Animal u objeto?</a:t>
            </a:r>
          </a:p>
        </p:txBody>
      </p:sp>
      <p:cxnSp>
        <p:nvCxnSpPr>
          <p:cNvPr id="47" name="Conector recto 86">
            <a:extLst>
              <a:ext uri="{FF2B5EF4-FFF2-40B4-BE49-F238E27FC236}">
                <a16:creationId xmlns:a16="http://schemas.microsoft.com/office/drawing/2014/main" id="{3EC11107-A09F-4BFD-88CB-A2087CED5D39}"/>
              </a:ext>
            </a:extLst>
          </p:cNvPr>
          <p:cNvCxnSpPr/>
          <p:nvPr/>
        </p:nvCxnSpPr>
        <p:spPr>
          <a:xfrm>
            <a:off x="4673111" y="5010080"/>
            <a:ext cx="2829077" cy="1299219"/>
          </a:xfrm>
          <a:prstGeom prst="line">
            <a:avLst/>
          </a:prstGeom>
        </p:spPr>
        <p:style>
          <a:lnRef idx="1">
            <a:schemeClr val="accent1"/>
          </a:lnRef>
          <a:fillRef idx="0">
            <a:schemeClr val="accent1"/>
          </a:fillRef>
          <a:effectRef idx="0">
            <a:schemeClr val="accent1"/>
          </a:effectRef>
          <a:fontRef idx="minor">
            <a:schemeClr val="tx1"/>
          </a:fontRef>
        </p:style>
      </p:cxnSp>
      <p:sp>
        <p:nvSpPr>
          <p:cNvPr id="48" name="CuadroTexto 87">
            <a:extLst>
              <a:ext uri="{FF2B5EF4-FFF2-40B4-BE49-F238E27FC236}">
                <a16:creationId xmlns:a16="http://schemas.microsoft.com/office/drawing/2014/main" id="{868F7A80-65E3-4EF9-B312-D5656B74BCC3}"/>
              </a:ext>
            </a:extLst>
          </p:cNvPr>
          <p:cNvSpPr txBox="1"/>
          <p:nvPr/>
        </p:nvSpPr>
        <p:spPr>
          <a:xfrm rot="1545074" flipH="1">
            <a:off x="5303934" y="5600891"/>
            <a:ext cx="1059452" cy="646331"/>
          </a:xfrm>
          <a:prstGeom prst="rect">
            <a:avLst/>
          </a:prstGeom>
          <a:noFill/>
        </p:spPr>
        <p:txBody>
          <a:bodyPr wrap="square" rtlCol="0">
            <a:spAutoFit/>
          </a:bodyPr>
          <a:lstStyle/>
          <a:p>
            <a:r>
              <a:rPr lang="es-AR" dirty="0"/>
              <a:t>SOA (Varía) </a:t>
            </a:r>
          </a:p>
        </p:txBody>
      </p:sp>
      <p:pic>
        <p:nvPicPr>
          <p:cNvPr id="49" name="Picture 10" descr="https://lh5.googleusercontent.com/HphPSZFJFO1ySmpHlLnV0EKsVmP_vwg0Q3TW5BvPAX9eHfr_7XD9ozzfOI2_2Iau4iiC3mDgAB5Xcwz86RI5eAvApNevwtbGOi2A12fsEW7V3IUjdfaamUtb_6tCIzpefGV6ECXmRH5OJoORVA">
            <a:extLst>
              <a:ext uri="{FF2B5EF4-FFF2-40B4-BE49-F238E27FC236}">
                <a16:creationId xmlns:a16="http://schemas.microsoft.com/office/drawing/2014/main" id="{D2B6DABD-8D35-4982-BC64-91FE5F8831C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56866" y="5111213"/>
            <a:ext cx="1153757" cy="854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8146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9" name="Título 1">
            <a:extLst>
              <a:ext uri="{FF2B5EF4-FFF2-40B4-BE49-F238E27FC236}">
                <a16:creationId xmlns:a16="http://schemas.microsoft.com/office/drawing/2014/main" id="{D734E763-4EF4-4847-946C-765F8C262976}"/>
              </a:ext>
            </a:extLst>
          </p:cNvPr>
          <p:cNvSpPr txBox="1">
            <a:spLocks/>
          </p:cNvSpPr>
          <p:nvPr/>
        </p:nvSpPr>
        <p:spPr>
          <a:xfrm>
            <a:off x="492369" y="2295888"/>
            <a:ext cx="11197883" cy="1591385"/>
          </a:xfrm>
          <a:prstGeom prst="rect">
            <a:avLst/>
          </a:prstGeom>
          <a:gradFill flip="none" rotWithShape="1">
            <a:gsLst>
              <a:gs pos="39000">
                <a:schemeClr val="accent1">
                  <a:lumMod val="0"/>
                  <a:lumOff val="100000"/>
                </a:schemeClr>
              </a:gs>
              <a:gs pos="100000">
                <a:schemeClr val="tx2">
                  <a:lumMod val="20000"/>
                  <a:lumOff val="80000"/>
                </a:schemeClr>
              </a:gs>
              <a:gs pos="100000">
                <a:schemeClr val="accent1">
                  <a:lumMod val="40000"/>
                  <a:lumOff val="60000"/>
                </a:schemeClr>
              </a:gs>
            </a:gsLst>
            <a:path path="rect">
              <a:fillToRect l="50000" t="50000" r="50000" b="50000"/>
            </a:path>
            <a:tileRect/>
          </a:gradFill>
          <a:ln>
            <a:noFill/>
            <a:prstDash val="solid"/>
          </a:ln>
          <a:scene3d>
            <a:camera prst="orthographicFront"/>
            <a:lightRig rig="threePt" dir="t"/>
          </a:scene3d>
          <a:sp3d>
            <a:bevelT prst="slope"/>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AR" sz="4000" dirty="0">
                <a:latin typeface="Helvetica" panose="020B0604020202020204" pitchFamily="34" charset="0"/>
                <a:cs typeface="Helvetica" panose="020B0604020202020204" pitchFamily="34" charset="0"/>
              </a:rPr>
              <a:t> </a:t>
            </a:r>
          </a:p>
        </p:txBody>
      </p:sp>
      <p:sp>
        <p:nvSpPr>
          <p:cNvPr id="30" name="Rectángulo 29">
            <a:extLst>
              <a:ext uri="{FF2B5EF4-FFF2-40B4-BE49-F238E27FC236}">
                <a16:creationId xmlns:a16="http://schemas.microsoft.com/office/drawing/2014/main" id="{EC4AFEF7-C3BE-480B-8947-481001ADAE8C}"/>
              </a:ext>
            </a:extLst>
          </p:cNvPr>
          <p:cNvSpPr/>
          <p:nvPr/>
        </p:nvSpPr>
        <p:spPr>
          <a:xfrm>
            <a:off x="2124225" y="3893424"/>
            <a:ext cx="2293034" cy="6879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1" name="Rectángulo 30">
            <a:extLst>
              <a:ext uri="{FF2B5EF4-FFF2-40B4-BE49-F238E27FC236}">
                <a16:creationId xmlns:a16="http://schemas.microsoft.com/office/drawing/2014/main" id="{23630F9C-413C-4146-8AEC-56688F794859}"/>
              </a:ext>
            </a:extLst>
          </p:cNvPr>
          <p:cNvSpPr/>
          <p:nvPr/>
        </p:nvSpPr>
        <p:spPr>
          <a:xfrm>
            <a:off x="4654061" y="3881258"/>
            <a:ext cx="2293034" cy="8096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2" name="Rectángulo 31">
            <a:extLst>
              <a:ext uri="{FF2B5EF4-FFF2-40B4-BE49-F238E27FC236}">
                <a16:creationId xmlns:a16="http://schemas.microsoft.com/office/drawing/2014/main" id="{37484071-5A9B-4884-B7FE-4172D45CFBD5}"/>
              </a:ext>
            </a:extLst>
          </p:cNvPr>
          <p:cNvSpPr/>
          <p:nvPr/>
        </p:nvSpPr>
        <p:spPr>
          <a:xfrm>
            <a:off x="7212033" y="3893424"/>
            <a:ext cx="2293034" cy="8096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3" name="CuadroTexto 32">
            <a:extLst>
              <a:ext uri="{FF2B5EF4-FFF2-40B4-BE49-F238E27FC236}">
                <a16:creationId xmlns:a16="http://schemas.microsoft.com/office/drawing/2014/main" id="{CD039645-1ED2-43AF-AB42-A92A239B211D}"/>
              </a:ext>
            </a:extLst>
          </p:cNvPr>
          <p:cNvSpPr txBox="1"/>
          <p:nvPr/>
        </p:nvSpPr>
        <p:spPr>
          <a:xfrm>
            <a:off x="3059133" y="2770995"/>
            <a:ext cx="6808767" cy="984885"/>
          </a:xfrm>
          <a:prstGeom prst="rect">
            <a:avLst/>
          </a:prstGeom>
          <a:noFill/>
        </p:spPr>
        <p:txBody>
          <a:bodyPr wrap="square" rtlCol="0">
            <a:spAutoFit/>
          </a:bodyPr>
          <a:lstStyle/>
          <a:p>
            <a:pPr algn="ctr"/>
            <a:r>
              <a:rPr lang="es-AR" sz="4000" dirty="0">
                <a:latin typeface="Helvetica" panose="020B0604020202020204" pitchFamily="34" charset="0"/>
                <a:cs typeface="Helvetica" panose="020B0604020202020204" pitchFamily="34" charset="0"/>
              </a:rPr>
              <a:t>Estímulos y pares</a:t>
            </a:r>
          </a:p>
          <a:p>
            <a:endParaRPr lang="es-AR" dirty="0"/>
          </a:p>
        </p:txBody>
      </p:sp>
    </p:spTree>
    <p:extLst>
      <p:ext uri="{BB962C8B-B14F-4D97-AF65-F5344CB8AC3E}">
        <p14:creationId xmlns:p14="http://schemas.microsoft.com/office/powerpoint/2010/main" val="1687119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9" name="Rectángulo 18">
            <a:extLst>
              <a:ext uri="{FF2B5EF4-FFF2-40B4-BE49-F238E27FC236}">
                <a16:creationId xmlns:a16="http://schemas.microsoft.com/office/drawing/2014/main" id="{1CBCAA10-C0E5-48A0-BE50-EA845A096E5B}"/>
              </a:ext>
            </a:extLst>
          </p:cNvPr>
          <p:cNvSpPr/>
          <p:nvPr/>
        </p:nvSpPr>
        <p:spPr>
          <a:xfrm>
            <a:off x="2124225" y="1848724"/>
            <a:ext cx="2293034" cy="6879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0" name="Rectángulo 19">
            <a:extLst>
              <a:ext uri="{FF2B5EF4-FFF2-40B4-BE49-F238E27FC236}">
                <a16:creationId xmlns:a16="http://schemas.microsoft.com/office/drawing/2014/main" id="{A5AD9086-9407-4AF4-B470-476C25851FF0}"/>
              </a:ext>
            </a:extLst>
          </p:cNvPr>
          <p:cNvSpPr/>
          <p:nvPr/>
        </p:nvSpPr>
        <p:spPr>
          <a:xfrm>
            <a:off x="4654061" y="1836558"/>
            <a:ext cx="2293034" cy="8096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1" name="Rectángulo 20">
            <a:extLst>
              <a:ext uri="{FF2B5EF4-FFF2-40B4-BE49-F238E27FC236}">
                <a16:creationId xmlns:a16="http://schemas.microsoft.com/office/drawing/2014/main" id="{80D5F86B-DD61-4A05-B44B-71F0C656B59B}"/>
              </a:ext>
            </a:extLst>
          </p:cNvPr>
          <p:cNvSpPr/>
          <p:nvPr/>
        </p:nvSpPr>
        <p:spPr>
          <a:xfrm>
            <a:off x="7212033" y="1848724"/>
            <a:ext cx="2293034" cy="8096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aphicFrame>
        <p:nvGraphicFramePr>
          <p:cNvPr id="5" name="Diagrama 4">
            <a:extLst>
              <a:ext uri="{FF2B5EF4-FFF2-40B4-BE49-F238E27FC236}">
                <a16:creationId xmlns:a16="http://schemas.microsoft.com/office/drawing/2014/main" id="{ED6EC70E-2626-4D6C-8F38-DD6A858A7BF9}"/>
              </a:ext>
            </a:extLst>
          </p:cNvPr>
          <p:cNvGraphicFramePr/>
          <p:nvPr>
            <p:extLst>
              <p:ext uri="{D42A27DB-BD31-4B8C-83A1-F6EECF244321}">
                <p14:modId xmlns:p14="http://schemas.microsoft.com/office/powerpoint/2010/main" val="2257789505"/>
              </p:ext>
            </p:extLst>
          </p:nvPr>
        </p:nvGraphicFramePr>
        <p:xfrm>
          <a:off x="1422399" y="95250"/>
          <a:ext cx="9667631" cy="67479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45710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7C44176F-A5B7-4314-BC6E-5DB4AF141038}"/>
              </a:ext>
            </a:extLst>
          </p:cNvPr>
          <p:cNvSpPr txBox="1"/>
          <p:nvPr/>
        </p:nvSpPr>
        <p:spPr>
          <a:xfrm flipH="1">
            <a:off x="1103631" y="1200150"/>
            <a:ext cx="1684017" cy="461665"/>
          </a:xfrm>
          <a:prstGeom prst="rect">
            <a:avLst/>
          </a:prstGeom>
          <a:noFill/>
        </p:spPr>
        <p:txBody>
          <a:bodyPr wrap="square" rtlCol="0">
            <a:spAutoFit/>
          </a:bodyPr>
          <a:lstStyle/>
          <a:p>
            <a:r>
              <a:rPr lang="es-AR" sz="2400" dirty="0"/>
              <a:t>ANIMALES</a:t>
            </a:r>
          </a:p>
        </p:txBody>
      </p:sp>
      <p:sp>
        <p:nvSpPr>
          <p:cNvPr id="10" name="CuadroTexto 9">
            <a:extLst>
              <a:ext uri="{FF2B5EF4-FFF2-40B4-BE49-F238E27FC236}">
                <a16:creationId xmlns:a16="http://schemas.microsoft.com/office/drawing/2014/main" id="{5F2CBC51-667B-4A6B-A7D3-FC7850D48816}"/>
              </a:ext>
            </a:extLst>
          </p:cNvPr>
          <p:cNvSpPr txBox="1"/>
          <p:nvPr/>
        </p:nvSpPr>
        <p:spPr>
          <a:xfrm flipH="1">
            <a:off x="1303019" y="3695700"/>
            <a:ext cx="1287781" cy="461665"/>
          </a:xfrm>
          <a:prstGeom prst="rect">
            <a:avLst/>
          </a:prstGeom>
          <a:noFill/>
        </p:spPr>
        <p:txBody>
          <a:bodyPr wrap="square" rtlCol="0">
            <a:spAutoFit/>
          </a:bodyPr>
          <a:lstStyle/>
          <a:p>
            <a:r>
              <a:rPr lang="es-AR" sz="2400" dirty="0"/>
              <a:t>OBJETOS</a:t>
            </a:r>
          </a:p>
        </p:txBody>
      </p:sp>
      <p:sp>
        <p:nvSpPr>
          <p:cNvPr id="12" name="CuadroTexto 11">
            <a:extLst>
              <a:ext uri="{FF2B5EF4-FFF2-40B4-BE49-F238E27FC236}">
                <a16:creationId xmlns:a16="http://schemas.microsoft.com/office/drawing/2014/main" id="{E6A525B3-5E93-496D-BD62-74B62777FFFD}"/>
              </a:ext>
            </a:extLst>
          </p:cNvPr>
          <p:cNvSpPr txBox="1"/>
          <p:nvPr/>
        </p:nvSpPr>
        <p:spPr>
          <a:xfrm flipH="1">
            <a:off x="2846069" y="666750"/>
            <a:ext cx="1287781" cy="461665"/>
          </a:xfrm>
          <a:prstGeom prst="rect">
            <a:avLst/>
          </a:prstGeom>
          <a:noFill/>
        </p:spPr>
        <p:txBody>
          <a:bodyPr wrap="square" rtlCol="0">
            <a:spAutoFit/>
          </a:bodyPr>
          <a:lstStyle/>
          <a:p>
            <a:r>
              <a:rPr lang="es-AR" sz="2400" b="1" dirty="0"/>
              <a:t>TARGET</a:t>
            </a:r>
          </a:p>
        </p:txBody>
      </p:sp>
      <p:sp>
        <p:nvSpPr>
          <p:cNvPr id="13" name="CuadroTexto 12">
            <a:extLst>
              <a:ext uri="{FF2B5EF4-FFF2-40B4-BE49-F238E27FC236}">
                <a16:creationId xmlns:a16="http://schemas.microsoft.com/office/drawing/2014/main" id="{FC2CD8F7-1ADB-4DC0-8339-3473C1FF4C6A}"/>
              </a:ext>
            </a:extLst>
          </p:cNvPr>
          <p:cNvSpPr txBox="1"/>
          <p:nvPr/>
        </p:nvSpPr>
        <p:spPr>
          <a:xfrm flipH="1">
            <a:off x="6827519" y="228600"/>
            <a:ext cx="1287781" cy="461665"/>
          </a:xfrm>
          <a:prstGeom prst="rect">
            <a:avLst/>
          </a:prstGeom>
          <a:noFill/>
        </p:spPr>
        <p:txBody>
          <a:bodyPr wrap="square" rtlCol="0">
            <a:spAutoFit/>
          </a:bodyPr>
          <a:lstStyle/>
          <a:p>
            <a:r>
              <a:rPr lang="es-AR" sz="2400" b="1" dirty="0"/>
              <a:t>PRIME</a:t>
            </a:r>
          </a:p>
        </p:txBody>
      </p:sp>
      <p:cxnSp>
        <p:nvCxnSpPr>
          <p:cNvPr id="16" name="Conector recto 15">
            <a:extLst>
              <a:ext uri="{FF2B5EF4-FFF2-40B4-BE49-F238E27FC236}">
                <a16:creationId xmlns:a16="http://schemas.microsoft.com/office/drawing/2014/main" id="{A2C6B770-1F02-403F-AA65-AB13710BD6C9}"/>
              </a:ext>
            </a:extLst>
          </p:cNvPr>
          <p:cNvCxnSpPr/>
          <p:nvPr/>
        </p:nvCxnSpPr>
        <p:spPr>
          <a:xfrm>
            <a:off x="1341119" y="1104900"/>
            <a:ext cx="902208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21DD627A-0D60-45ED-87E4-0FB55F5FEE1F}"/>
              </a:ext>
            </a:extLst>
          </p:cNvPr>
          <p:cNvCxnSpPr/>
          <p:nvPr/>
        </p:nvCxnSpPr>
        <p:spPr>
          <a:xfrm>
            <a:off x="1360169" y="228600"/>
            <a:ext cx="902208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C70589D9-D0A6-48E6-BA9C-9C588389A720}"/>
              </a:ext>
            </a:extLst>
          </p:cNvPr>
          <p:cNvCxnSpPr/>
          <p:nvPr/>
        </p:nvCxnSpPr>
        <p:spPr>
          <a:xfrm>
            <a:off x="1341119" y="6267450"/>
            <a:ext cx="9022081"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CuadroTexto 21">
            <a:extLst>
              <a:ext uri="{FF2B5EF4-FFF2-40B4-BE49-F238E27FC236}">
                <a16:creationId xmlns:a16="http://schemas.microsoft.com/office/drawing/2014/main" id="{553C5C48-2163-450E-AB94-2F6F20690E73}"/>
              </a:ext>
            </a:extLst>
          </p:cNvPr>
          <p:cNvSpPr txBox="1"/>
          <p:nvPr/>
        </p:nvSpPr>
        <p:spPr>
          <a:xfrm flipH="1">
            <a:off x="4236719" y="685800"/>
            <a:ext cx="1287781" cy="461665"/>
          </a:xfrm>
          <a:prstGeom prst="rect">
            <a:avLst/>
          </a:prstGeom>
          <a:noFill/>
        </p:spPr>
        <p:txBody>
          <a:bodyPr wrap="square" rtlCol="0">
            <a:spAutoFit/>
          </a:bodyPr>
          <a:lstStyle/>
          <a:p>
            <a:pPr algn="ctr"/>
            <a:r>
              <a:rPr lang="es-AR" sz="2400" dirty="0"/>
              <a:t>FR</a:t>
            </a:r>
          </a:p>
        </p:txBody>
      </p:sp>
      <p:sp>
        <p:nvSpPr>
          <p:cNvPr id="23" name="CuadroTexto 22">
            <a:extLst>
              <a:ext uri="{FF2B5EF4-FFF2-40B4-BE49-F238E27FC236}">
                <a16:creationId xmlns:a16="http://schemas.microsoft.com/office/drawing/2014/main" id="{9F9A7E2A-B0F3-42AD-8609-3BCAE48AE8EA}"/>
              </a:ext>
            </a:extLst>
          </p:cNvPr>
          <p:cNvSpPr txBox="1"/>
          <p:nvPr/>
        </p:nvSpPr>
        <p:spPr>
          <a:xfrm flipH="1">
            <a:off x="5894069" y="628650"/>
            <a:ext cx="1287781" cy="461665"/>
          </a:xfrm>
          <a:prstGeom prst="rect">
            <a:avLst/>
          </a:prstGeom>
          <a:noFill/>
        </p:spPr>
        <p:txBody>
          <a:bodyPr wrap="square" rtlCol="0">
            <a:spAutoFit/>
          </a:bodyPr>
          <a:lstStyle/>
          <a:p>
            <a:pPr algn="ctr"/>
            <a:r>
              <a:rPr lang="es-AR" sz="2400" dirty="0"/>
              <a:t>DR</a:t>
            </a:r>
          </a:p>
        </p:txBody>
      </p:sp>
      <p:sp>
        <p:nvSpPr>
          <p:cNvPr id="24" name="CuadroTexto 23">
            <a:extLst>
              <a:ext uri="{FF2B5EF4-FFF2-40B4-BE49-F238E27FC236}">
                <a16:creationId xmlns:a16="http://schemas.microsoft.com/office/drawing/2014/main" id="{D07304DD-9841-4717-BDEE-1486CD3CAA4B}"/>
              </a:ext>
            </a:extLst>
          </p:cNvPr>
          <p:cNvSpPr txBox="1"/>
          <p:nvPr/>
        </p:nvSpPr>
        <p:spPr>
          <a:xfrm flipH="1">
            <a:off x="7360919" y="666750"/>
            <a:ext cx="1287781" cy="461665"/>
          </a:xfrm>
          <a:prstGeom prst="rect">
            <a:avLst/>
          </a:prstGeom>
          <a:noFill/>
        </p:spPr>
        <p:txBody>
          <a:bodyPr wrap="square" rtlCol="0">
            <a:spAutoFit/>
          </a:bodyPr>
          <a:lstStyle/>
          <a:p>
            <a:pPr algn="ctr"/>
            <a:r>
              <a:rPr lang="es-AR" sz="2400" dirty="0"/>
              <a:t>NR</a:t>
            </a:r>
          </a:p>
        </p:txBody>
      </p:sp>
      <p:sp>
        <p:nvSpPr>
          <p:cNvPr id="25" name="CuadroTexto 24">
            <a:extLst>
              <a:ext uri="{FF2B5EF4-FFF2-40B4-BE49-F238E27FC236}">
                <a16:creationId xmlns:a16="http://schemas.microsoft.com/office/drawing/2014/main" id="{CE40BF26-C2BF-4B17-9C41-AAF3A77665A8}"/>
              </a:ext>
            </a:extLst>
          </p:cNvPr>
          <p:cNvSpPr txBox="1"/>
          <p:nvPr/>
        </p:nvSpPr>
        <p:spPr>
          <a:xfrm flipH="1">
            <a:off x="9075419" y="666750"/>
            <a:ext cx="1287781" cy="461665"/>
          </a:xfrm>
          <a:prstGeom prst="rect">
            <a:avLst/>
          </a:prstGeom>
          <a:noFill/>
        </p:spPr>
        <p:txBody>
          <a:bodyPr wrap="square" rtlCol="0">
            <a:spAutoFit/>
          </a:bodyPr>
          <a:lstStyle/>
          <a:p>
            <a:pPr algn="ctr"/>
            <a:r>
              <a:rPr lang="es-AR" sz="2400" dirty="0"/>
              <a:t>NR</a:t>
            </a:r>
          </a:p>
        </p:txBody>
      </p:sp>
      <p:cxnSp>
        <p:nvCxnSpPr>
          <p:cNvPr id="14" name="Conector recto 13">
            <a:extLst>
              <a:ext uri="{FF2B5EF4-FFF2-40B4-BE49-F238E27FC236}">
                <a16:creationId xmlns:a16="http://schemas.microsoft.com/office/drawing/2014/main" id="{4133D14E-9947-4ED5-ABC7-FAC7AAFAED2C}"/>
              </a:ext>
            </a:extLst>
          </p:cNvPr>
          <p:cNvCxnSpPr/>
          <p:nvPr/>
        </p:nvCxnSpPr>
        <p:spPr>
          <a:xfrm>
            <a:off x="2552700" y="1104900"/>
            <a:ext cx="0" cy="516255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26" name="Conector recto 25">
            <a:extLst>
              <a:ext uri="{FF2B5EF4-FFF2-40B4-BE49-F238E27FC236}">
                <a16:creationId xmlns:a16="http://schemas.microsoft.com/office/drawing/2014/main" id="{761F62AB-7AED-45DC-A02A-35129510C091}"/>
              </a:ext>
            </a:extLst>
          </p:cNvPr>
          <p:cNvCxnSpPr/>
          <p:nvPr/>
        </p:nvCxnSpPr>
        <p:spPr>
          <a:xfrm flipV="1">
            <a:off x="4236719" y="1036082"/>
            <a:ext cx="0" cy="688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Conector recto 26">
            <a:extLst>
              <a:ext uri="{FF2B5EF4-FFF2-40B4-BE49-F238E27FC236}">
                <a16:creationId xmlns:a16="http://schemas.microsoft.com/office/drawing/2014/main" id="{1BDDA316-B172-4EDE-AD02-E6E82D50335D}"/>
              </a:ext>
            </a:extLst>
          </p:cNvPr>
          <p:cNvCxnSpPr/>
          <p:nvPr/>
        </p:nvCxnSpPr>
        <p:spPr>
          <a:xfrm flipV="1">
            <a:off x="5741669" y="1036082"/>
            <a:ext cx="0" cy="688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ector recto 27">
            <a:extLst>
              <a:ext uri="{FF2B5EF4-FFF2-40B4-BE49-F238E27FC236}">
                <a16:creationId xmlns:a16="http://schemas.microsoft.com/office/drawing/2014/main" id="{1DC8E28A-E319-4E07-847C-1100BA12325D}"/>
              </a:ext>
            </a:extLst>
          </p:cNvPr>
          <p:cNvCxnSpPr/>
          <p:nvPr/>
        </p:nvCxnSpPr>
        <p:spPr>
          <a:xfrm flipV="1">
            <a:off x="7322819" y="1055132"/>
            <a:ext cx="0" cy="688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Conector recto 28">
            <a:extLst>
              <a:ext uri="{FF2B5EF4-FFF2-40B4-BE49-F238E27FC236}">
                <a16:creationId xmlns:a16="http://schemas.microsoft.com/office/drawing/2014/main" id="{D5242566-FBC5-4111-92F9-6E22BED70D0E}"/>
              </a:ext>
            </a:extLst>
          </p:cNvPr>
          <p:cNvCxnSpPr/>
          <p:nvPr/>
        </p:nvCxnSpPr>
        <p:spPr>
          <a:xfrm flipV="1">
            <a:off x="8942069" y="1036082"/>
            <a:ext cx="0" cy="68818"/>
          </a:xfrm>
          <a:prstGeom prst="line">
            <a:avLst/>
          </a:prstGeom>
        </p:spPr>
        <p:style>
          <a:lnRef idx="1">
            <a:schemeClr val="accent1"/>
          </a:lnRef>
          <a:fillRef idx="0">
            <a:schemeClr val="accent1"/>
          </a:fillRef>
          <a:effectRef idx="0">
            <a:schemeClr val="accent1"/>
          </a:effectRef>
          <a:fontRef idx="minor">
            <a:schemeClr val="tx1"/>
          </a:fontRef>
        </p:style>
      </p:cxnSp>
      <p:sp>
        <p:nvSpPr>
          <p:cNvPr id="32" name="CuadroTexto 31">
            <a:extLst>
              <a:ext uri="{FF2B5EF4-FFF2-40B4-BE49-F238E27FC236}">
                <a16:creationId xmlns:a16="http://schemas.microsoft.com/office/drawing/2014/main" id="{B6A4645B-C017-4EAF-9757-11BB3B6638C2}"/>
              </a:ext>
            </a:extLst>
          </p:cNvPr>
          <p:cNvSpPr txBox="1"/>
          <p:nvPr/>
        </p:nvSpPr>
        <p:spPr>
          <a:xfrm flipH="1">
            <a:off x="2674619" y="1987550"/>
            <a:ext cx="1287781" cy="461665"/>
          </a:xfrm>
          <a:prstGeom prst="rect">
            <a:avLst/>
          </a:prstGeom>
          <a:noFill/>
        </p:spPr>
        <p:txBody>
          <a:bodyPr wrap="square" rtlCol="0">
            <a:spAutoFit/>
          </a:bodyPr>
          <a:lstStyle/>
          <a:p>
            <a:pPr algn="ctr"/>
            <a:r>
              <a:rPr lang="es-AR" sz="2400" i="1" dirty="0"/>
              <a:t>cabra</a:t>
            </a:r>
          </a:p>
        </p:txBody>
      </p:sp>
      <p:sp>
        <p:nvSpPr>
          <p:cNvPr id="38" name="CuadroTexto 37">
            <a:extLst>
              <a:ext uri="{FF2B5EF4-FFF2-40B4-BE49-F238E27FC236}">
                <a16:creationId xmlns:a16="http://schemas.microsoft.com/office/drawing/2014/main" id="{FA81F51C-7F9C-4F58-9FFB-98F7ECC53509}"/>
              </a:ext>
            </a:extLst>
          </p:cNvPr>
          <p:cNvSpPr txBox="1"/>
          <p:nvPr/>
        </p:nvSpPr>
        <p:spPr>
          <a:xfrm flipH="1">
            <a:off x="4370069" y="1968500"/>
            <a:ext cx="1287781" cy="461665"/>
          </a:xfrm>
          <a:prstGeom prst="rect">
            <a:avLst/>
          </a:prstGeom>
          <a:noFill/>
        </p:spPr>
        <p:txBody>
          <a:bodyPr wrap="square" rtlCol="0">
            <a:spAutoFit/>
          </a:bodyPr>
          <a:lstStyle/>
          <a:p>
            <a:pPr algn="ctr"/>
            <a:r>
              <a:rPr lang="es-AR" sz="2400" i="1" dirty="0"/>
              <a:t>oveja</a:t>
            </a:r>
          </a:p>
        </p:txBody>
      </p:sp>
      <p:sp>
        <p:nvSpPr>
          <p:cNvPr id="40" name="CuadroTexto 39">
            <a:extLst>
              <a:ext uri="{FF2B5EF4-FFF2-40B4-BE49-F238E27FC236}">
                <a16:creationId xmlns:a16="http://schemas.microsoft.com/office/drawing/2014/main" id="{93C0C93E-6216-42A7-A5F0-9FE460A10C07}"/>
              </a:ext>
            </a:extLst>
          </p:cNvPr>
          <p:cNvSpPr txBox="1"/>
          <p:nvPr/>
        </p:nvSpPr>
        <p:spPr>
          <a:xfrm flipH="1">
            <a:off x="5970269" y="1968500"/>
            <a:ext cx="1287781" cy="461665"/>
          </a:xfrm>
          <a:prstGeom prst="rect">
            <a:avLst/>
          </a:prstGeom>
          <a:noFill/>
        </p:spPr>
        <p:txBody>
          <a:bodyPr wrap="square" rtlCol="0">
            <a:spAutoFit/>
          </a:bodyPr>
          <a:lstStyle/>
          <a:p>
            <a:pPr algn="ctr"/>
            <a:r>
              <a:rPr lang="es-AR" sz="2400" i="1" dirty="0"/>
              <a:t>ratón</a:t>
            </a:r>
          </a:p>
        </p:txBody>
      </p:sp>
      <p:sp>
        <p:nvSpPr>
          <p:cNvPr id="42" name="CuadroTexto 41">
            <a:extLst>
              <a:ext uri="{FF2B5EF4-FFF2-40B4-BE49-F238E27FC236}">
                <a16:creationId xmlns:a16="http://schemas.microsoft.com/office/drawing/2014/main" id="{F5C8A730-E522-4F82-B351-59D332A5A958}"/>
              </a:ext>
            </a:extLst>
          </p:cNvPr>
          <p:cNvSpPr txBox="1"/>
          <p:nvPr/>
        </p:nvSpPr>
        <p:spPr>
          <a:xfrm flipH="1">
            <a:off x="7532369" y="1968500"/>
            <a:ext cx="1287781" cy="461665"/>
          </a:xfrm>
          <a:prstGeom prst="rect">
            <a:avLst/>
          </a:prstGeom>
          <a:noFill/>
        </p:spPr>
        <p:txBody>
          <a:bodyPr wrap="square" rtlCol="0">
            <a:spAutoFit/>
          </a:bodyPr>
          <a:lstStyle/>
          <a:p>
            <a:pPr algn="ctr"/>
            <a:r>
              <a:rPr lang="es-AR" sz="2400" i="1" dirty="0"/>
              <a:t>jarra</a:t>
            </a:r>
          </a:p>
        </p:txBody>
      </p:sp>
      <p:sp>
        <p:nvSpPr>
          <p:cNvPr id="44" name="CuadroTexto 43">
            <a:extLst>
              <a:ext uri="{FF2B5EF4-FFF2-40B4-BE49-F238E27FC236}">
                <a16:creationId xmlns:a16="http://schemas.microsoft.com/office/drawing/2014/main" id="{58A941EC-A74C-43C7-9286-9DBC8E8B9B42}"/>
              </a:ext>
            </a:extLst>
          </p:cNvPr>
          <p:cNvSpPr txBox="1"/>
          <p:nvPr/>
        </p:nvSpPr>
        <p:spPr>
          <a:xfrm flipH="1">
            <a:off x="9094469" y="1968500"/>
            <a:ext cx="1287781" cy="461665"/>
          </a:xfrm>
          <a:prstGeom prst="rect">
            <a:avLst/>
          </a:prstGeom>
          <a:noFill/>
        </p:spPr>
        <p:txBody>
          <a:bodyPr wrap="square" rtlCol="0">
            <a:spAutoFit/>
          </a:bodyPr>
          <a:lstStyle/>
          <a:p>
            <a:pPr algn="ctr"/>
            <a:r>
              <a:rPr lang="es-AR" sz="2400" i="1" dirty="0"/>
              <a:t>taza</a:t>
            </a:r>
          </a:p>
        </p:txBody>
      </p:sp>
      <p:sp>
        <p:nvSpPr>
          <p:cNvPr id="46" name="CuadroTexto 45">
            <a:extLst>
              <a:ext uri="{FF2B5EF4-FFF2-40B4-BE49-F238E27FC236}">
                <a16:creationId xmlns:a16="http://schemas.microsoft.com/office/drawing/2014/main" id="{6E2C53D4-8017-4FDE-8C3F-82F1D4F407F1}"/>
              </a:ext>
            </a:extLst>
          </p:cNvPr>
          <p:cNvSpPr txBox="1"/>
          <p:nvPr/>
        </p:nvSpPr>
        <p:spPr>
          <a:xfrm flipH="1">
            <a:off x="2674619" y="4552950"/>
            <a:ext cx="1287781" cy="461665"/>
          </a:xfrm>
          <a:prstGeom prst="rect">
            <a:avLst/>
          </a:prstGeom>
          <a:noFill/>
        </p:spPr>
        <p:txBody>
          <a:bodyPr wrap="square" rtlCol="0">
            <a:spAutoFit/>
          </a:bodyPr>
          <a:lstStyle/>
          <a:p>
            <a:pPr algn="ctr"/>
            <a:r>
              <a:rPr lang="es-AR" sz="2400" i="1" dirty="0"/>
              <a:t>cigarrillo</a:t>
            </a:r>
          </a:p>
        </p:txBody>
      </p:sp>
      <p:sp>
        <p:nvSpPr>
          <p:cNvPr id="48" name="CuadroTexto 47">
            <a:extLst>
              <a:ext uri="{FF2B5EF4-FFF2-40B4-BE49-F238E27FC236}">
                <a16:creationId xmlns:a16="http://schemas.microsoft.com/office/drawing/2014/main" id="{2B56CB94-77E8-4E0F-91C5-B0EDD8A7E8ED}"/>
              </a:ext>
            </a:extLst>
          </p:cNvPr>
          <p:cNvSpPr txBox="1"/>
          <p:nvPr/>
        </p:nvSpPr>
        <p:spPr>
          <a:xfrm flipH="1">
            <a:off x="4370069" y="4533900"/>
            <a:ext cx="1287781" cy="461665"/>
          </a:xfrm>
          <a:prstGeom prst="rect">
            <a:avLst/>
          </a:prstGeom>
          <a:noFill/>
        </p:spPr>
        <p:txBody>
          <a:bodyPr wrap="square" rtlCol="0">
            <a:spAutoFit/>
          </a:bodyPr>
          <a:lstStyle/>
          <a:p>
            <a:pPr algn="ctr"/>
            <a:r>
              <a:rPr lang="es-AR" sz="2400" i="1" dirty="0"/>
              <a:t>pipa</a:t>
            </a:r>
          </a:p>
        </p:txBody>
      </p:sp>
      <p:sp>
        <p:nvSpPr>
          <p:cNvPr id="50" name="CuadroTexto 49">
            <a:extLst>
              <a:ext uri="{FF2B5EF4-FFF2-40B4-BE49-F238E27FC236}">
                <a16:creationId xmlns:a16="http://schemas.microsoft.com/office/drawing/2014/main" id="{1A7233D4-92A6-4DCC-A736-C04DB5FDEDCF}"/>
              </a:ext>
            </a:extLst>
          </p:cNvPr>
          <p:cNvSpPr txBox="1"/>
          <p:nvPr/>
        </p:nvSpPr>
        <p:spPr>
          <a:xfrm flipH="1">
            <a:off x="5970269" y="4533900"/>
            <a:ext cx="1287781" cy="461665"/>
          </a:xfrm>
          <a:prstGeom prst="rect">
            <a:avLst/>
          </a:prstGeom>
          <a:noFill/>
        </p:spPr>
        <p:txBody>
          <a:bodyPr wrap="square" rtlCol="0">
            <a:spAutoFit/>
          </a:bodyPr>
          <a:lstStyle/>
          <a:p>
            <a:pPr algn="ctr"/>
            <a:r>
              <a:rPr lang="es-AR" sz="2400" i="1" dirty="0"/>
              <a:t>cuchara</a:t>
            </a:r>
          </a:p>
        </p:txBody>
      </p:sp>
      <p:sp>
        <p:nvSpPr>
          <p:cNvPr id="52" name="CuadroTexto 51">
            <a:extLst>
              <a:ext uri="{FF2B5EF4-FFF2-40B4-BE49-F238E27FC236}">
                <a16:creationId xmlns:a16="http://schemas.microsoft.com/office/drawing/2014/main" id="{D906D02F-5DB4-4891-883A-489FC8D2F18A}"/>
              </a:ext>
            </a:extLst>
          </p:cNvPr>
          <p:cNvSpPr txBox="1"/>
          <p:nvPr/>
        </p:nvSpPr>
        <p:spPr>
          <a:xfrm flipH="1">
            <a:off x="7494268" y="4533900"/>
            <a:ext cx="1409695" cy="461665"/>
          </a:xfrm>
          <a:prstGeom prst="rect">
            <a:avLst/>
          </a:prstGeom>
          <a:noFill/>
        </p:spPr>
        <p:txBody>
          <a:bodyPr wrap="square" rtlCol="0">
            <a:spAutoFit/>
          </a:bodyPr>
          <a:lstStyle/>
          <a:p>
            <a:pPr algn="ctr"/>
            <a:r>
              <a:rPr lang="es-AR" sz="2400" i="1" dirty="0"/>
              <a:t>cocodrilo</a:t>
            </a:r>
          </a:p>
        </p:txBody>
      </p:sp>
      <p:sp>
        <p:nvSpPr>
          <p:cNvPr id="54" name="CuadroTexto 53">
            <a:extLst>
              <a:ext uri="{FF2B5EF4-FFF2-40B4-BE49-F238E27FC236}">
                <a16:creationId xmlns:a16="http://schemas.microsoft.com/office/drawing/2014/main" id="{BB952A9D-A178-4969-9F46-0C95EE36D6C4}"/>
              </a:ext>
            </a:extLst>
          </p:cNvPr>
          <p:cNvSpPr txBox="1"/>
          <p:nvPr/>
        </p:nvSpPr>
        <p:spPr>
          <a:xfrm flipH="1">
            <a:off x="9094469" y="4533900"/>
            <a:ext cx="1287781" cy="461665"/>
          </a:xfrm>
          <a:prstGeom prst="rect">
            <a:avLst/>
          </a:prstGeom>
          <a:noFill/>
        </p:spPr>
        <p:txBody>
          <a:bodyPr wrap="square" rtlCol="0">
            <a:spAutoFit/>
          </a:bodyPr>
          <a:lstStyle/>
          <a:p>
            <a:pPr algn="ctr"/>
            <a:r>
              <a:rPr lang="es-AR" sz="2400" i="1" dirty="0"/>
              <a:t>gallo</a:t>
            </a:r>
          </a:p>
        </p:txBody>
      </p:sp>
      <p:cxnSp>
        <p:nvCxnSpPr>
          <p:cNvPr id="56" name="Conector recto 55">
            <a:extLst>
              <a:ext uri="{FF2B5EF4-FFF2-40B4-BE49-F238E27FC236}">
                <a16:creationId xmlns:a16="http://schemas.microsoft.com/office/drawing/2014/main" id="{C04E77FD-A8D2-464E-AAD5-7FEF77DB8C6F}"/>
              </a:ext>
            </a:extLst>
          </p:cNvPr>
          <p:cNvCxnSpPr/>
          <p:nvPr/>
        </p:nvCxnSpPr>
        <p:spPr>
          <a:xfrm>
            <a:off x="1341119" y="3676650"/>
            <a:ext cx="902208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Conector recto 56">
            <a:extLst>
              <a:ext uri="{FF2B5EF4-FFF2-40B4-BE49-F238E27FC236}">
                <a16:creationId xmlns:a16="http://schemas.microsoft.com/office/drawing/2014/main" id="{AF215D24-02D3-4F77-AC60-E4F207ACE07D}"/>
              </a:ext>
            </a:extLst>
          </p:cNvPr>
          <p:cNvCxnSpPr/>
          <p:nvPr/>
        </p:nvCxnSpPr>
        <p:spPr>
          <a:xfrm flipV="1">
            <a:off x="4236719" y="3607832"/>
            <a:ext cx="0" cy="68818"/>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Conector recto 57">
            <a:extLst>
              <a:ext uri="{FF2B5EF4-FFF2-40B4-BE49-F238E27FC236}">
                <a16:creationId xmlns:a16="http://schemas.microsoft.com/office/drawing/2014/main" id="{3B73D626-F812-49F1-923B-3ACF5E36A6FD}"/>
              </a:ext>
            </a:extLst>
          </p:cNvPr>
          <p:cNvCxnSpPr/>
          <p:nvPr/>
        </p:nvCxnSpPr>
        <p:spPr>
          <a:xfrm flipV="1">
            <a:off x="5741669" y="3607832"/>
            <a:ext cx="0" cy="68818"/>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Conector recto 58">
            <a:extLst>
              <a:ext uri="{FF2B5EF4-FFF2-40B4-BE49-F238E27FC236}">
                <a16:creationId xmlns:a16="http://schemas.microsoft.com/office/drawing/2014/main" id="{DFE6A06C-ADD9-4FC4-BA84-D701947F7FC3}"/>
              </a:ext>
            </a:extLst>
          </p:cNvPr>
          <p:cNvCxnSpPr/>
          <p:nvPr/>
        </p:nvCxnSpPr>
        <p:spPr>
          <a:xfrm flipV="1">
            <a:off x="7322819" y="3626882"/>
            <a:ext cx="0" cy="68818"/>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Conector recto 59">
            <a:extLst>
              <a:ext uri="{FF2B5EF4-FFF2-40B4-BE49-F238E27FC236}">
                <a16:creationId xmlns:a16="http://schemas.microsoft.com/office/drawing/2014/main" id="{BCC0ED5F-9259-4CA2-BF4C-406C01F52167}"/>
              </a:ext>
            </a:extLst>
          </p:cNvPr>
          <p:cNvCxnSpPr/>
          <p:nvPr/>
        </p:nvCxnSpPr>
        <p:spPr>
          <a:xfrm flipV="1">
            <a:off x="8942069" y="3607832"/>
            <a:ext cx="0" cy="68818"/>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Conector recto 62">
            <a:extLst>
              <a:ext uri="{FF2B5EF4-FFF2-40B4-BE49-F238E27FC236}">
                <a16:creationId xmlns:a16="http://schemas.microsoft.com/office/drawing/2014/main" id="{4AA7B4B3-D7E7-4523-AE26-BBB8F1293341}"/>
              </a:ext>
            </a:extLst>
          </p:cNvPr>
          <p:cNvCxnSpPr>
            <a:cxnSpLocks/>
          </p:cNvCxnSpPr>
          <p:nvPr/>
        </p:nvCxnSpPr>
        <p:spPr>
          <a:xfrm>
            <a:off x="4236719" y="666750"/>
            <a:ext cx="616458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8501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2">
                <a:lumMod val="20000"/>
                <a:lumOff val="80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BA56776F-3A91-4548-86DB-442512564B7D}"/>
              </a:ext>
            </a:extLst>
          </p:cNvPr>
          <p:cNvSpPr/>
          <p:nvPr/>
        </p:nvSpPr>
        <p:spPr>
          <a:xfrm>
            <a:off x="2124225" y="5324121"/>
            <a:ext cx="2293034" cy="80963"/>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 name="Rectángulo 4">
            <a:extLst>
              <a:ext uri="{FF2B5EF4-FFF2-40B4-BE49-F238E27FC236}">
                <a16:creationId xmlns:a16="http://schemas.microsoft.com/office/drawing/2014/main" id="{91AA2668-5A12-411E-AAD7-3019627EBFA5}"/>
              </a:ext>
            </a:extLst>
          </p:cNvPr>
          <p:cNvSpPr/>
          <p:nvPr/>
        </p:nvSpPr>
        <p:spPr>
          <a:xfrm>
            <a:off x="4654061" y="5335843"/>
            <a:ext cx="2293034" cy="8096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Rectángulo 5">
            <a:extLst>
              <a:ext uri="{FF2B5EF4-FFF2-40B4-BE49-F238E27FC236}">
                <a16:creationId xmlns:a16="http://schemas.microsoft.com/office/drawing/2014/main" id="{D918DF87-EBFA-4EFD-9A81-3132091B5A32}"/>
              </a:ext>
            </a:extLst>
          </p:cNvPr>
          <p:cNvSpPr/>
          <p:nvPr/>
        </p:nvSpPr>
        <p:spPr>
          <a:xfrm>
            <a:off x="7212033" y="5328513"/>
            <a:ext cx="2293034" cy="8096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Título 7">
            <a:extLst>
              <a:ext uri="{FF2B5EF4-FFF2-40B4-BE49-F238E27FC236}">
                <a16:creationId xmlns:a16="http://schemas.microsoft.com/office/drawing/2014/main" id="{270D27A9-E9C4-48A4-885F-84752A81D0AC}"/>
              </a:ext>
            </a:extLst>
          </p:cNvPr>
          <p:cNvSpPr>
            <a:spLocks noGrp="1"/>
          </p:cNvSpPr>
          <p:nvPr>
            <p:ph type="ctrTitle"/>
          </p:nvPr>
        </p:nvSpPr>
        <p:spPr>
          <a:xfrm>
            <a:off x="1390650" y="3869476"/>
            <a:ext cx="9144000" cy="1048116"/>
          </a:xfrm>
        </p:spPr>
        <p:txBody>
          <a:bodyPr>
            <a:normAutofit/>
          </a:bodyPr>
          <a:lstStyle/>
          <a:p>
            <a:r>
              <a:rPr lang="es-AR" dirty="0">
                <a:latin typeface="Centaur" panose="02030504050205020304" pitchFamily="18" charset="0"/>
              </a:rPr>
              <a:t>MUCHAS GRACIAS</a:t>
            </a:r>
          </a:p>
        </p:txBody>
      </p:sp>
    </p:spTree>
    <p:extLst>
      <p:ext uri="{BB962C8B-B14F-4D97-AF65-F5344CB8AC3E}">
        <p14:creationId xmlns:p14="http://schemas.microsoft.com/office/powerpoint/2010/main" val="4201265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2">
                <a:lumMod val="20000"/>
                <a:lumOff val="80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BA56776F-3A91-4548-86DB-442512564B7D}"/>
              </a:ext>
            </a:extLst>
          </p:cNvPr>
          <p:cNvSpPr/>
          <p:nvPr/>
        </p:nvSpPr>
        <p:spPr>
          <a:xfrm>
            <a:off x="2124225" y="5324121"/>
            <a:ext cx="2293034" cy="80963"/>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 name="Rectángulo 4">
            <a:extLst>
              <a:ext uri="{FF2B5EF4-FFF2-40B4-BE49-F238E27FC236}">
                <a16:creationId xmlns:a16="http://schemas.microsoft.com/office/drawing/2014/main" id="{91AA2668-5A12-411E-AAD7-3019627EBFA5}"/>
              </a:ext>
            </a:extLst>
          </p:cNvPr>
          <p:cNvSpPr/>
          <p:nvPr/>
        </p:nvSpPr>
        <p:spPr>
          <a:xfrm>
            <a:off x="4654061" y="5335843"/>
            <a:ext cx="2293034" cy="8096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Rectángulo 5">
            <a:extLst>
              <a:ext uri="{FF2B5EF4-FFF2-40B4-BE49-F238E27FC236}">
                <a16:creationId xmlns:a16="http://schemas.microsoft.com/office/drawing/2014/main" id="{D918DF87-EBFA-4EFD-9A81-3132091B5A32}"/>
              </a:ext>
            </a:extLst>
          </p:cNvPr>
          <p:cNvSpPr/>
          <p:nvPr/>
        </p:nvSpPr>
        <p:spPr>
          <a:xfrm>
            <a:off x="7212033" y="5328513"/>
            <a:ext cx="2293034" cy="8096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Título 7">
            <a:extLst>
              <a:ext uri="{FF2B5EF4-FFF2-40B4-BE49-F238E27FC236}">
                <a16:creationId xmlns:a16="http://schemas.microsoft.com/office/drawing/2014/main" id="{270D27A9-E9C4-48A4-885F-84752A81D0AC}"/>
              </a:ext>
            </a:extLst>
          </p:cNvPr>
          <p:cNvSpPr>
            <a:spLocks noGrp="1"/>
          </p:cNvSpPr>
          <p:nvPr>
            <p:ph type="ctrTitle"/>
          </p:nvPr>
        </p:nvSpPr>
        <p:spPr>
          <a:xfrm>
            <a:off x="1390650" y="3869476"/>
            <a:ext cx="9144000" cy="1048116"/>
          </a:xfrm>
        </p:spPr>
        <p:txBody>
          <a:bodyPr>
            <a:normAutofit/>
          </a:bodyPr>
          <a:lstStyle/>
          <a:p>
            <a:r>
              <a:rPr lang="es-AR" dirty="0">
                <a:latin typeface="Centaur" panose="02030504050205020304" pitchFamily="18" charset="0"/>
              </a:rPr>
              <a:t>Anexo</a:t>
            </a:r>
          </a:p>
        </p:txBody>
      </p:sp>
    </p:spTree>
    <p:extLst>
      <p:ext uri="{BB962C8B-B14F-4D97-AF65-F5344CB8AC3E}">
        <p14:creationId xmlns:p14="http://schemas.microsoft.com/office/powerpoint/2010/main" val="4201265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C6505B1D-D81E-488A-B9E7-AD13E479DE8F}"/>
              </a:ext>
            </a:extLst>
          </p:cNvPr>
          <p:cNvSpPr>
            <a:spLocks noGrp="1"/>
          </p:cNvSpPr>
          <p:nvPr>
            <p:ph type="subTitle" idx="1"/>
          </p:nvPr>
        </p:nvSpPr>
        <p:spPr>
          <a:xfrm>
            <a:off x="1981492" y="2866629"/>
            <a:ext cx="8285871" cy="3803592"/>
          </a:xfrm>
        </p:spPr>
        <p:txBody>
          <a:bodyPr>
            <a:normAutofit/>
          </a:bodyPr>
          <a:lstStyle/>
          <a:p>
            <a:pPr algn="l"/>
            <a:endParaRPr lang="es-AR" dirty="0">
              <a:latin typeface="Helvetica" panose="020B0604020202020204" pitchFamily="34" charset="0"/>
              <a:cs typeface="Helvetica" panose="020B0604020202020204" pitchFamily="34" charset="0"/>
            </a:endParaRPr>
          </a:p>
          <a:p>
            <a:pPr algn="l"/>
            <a:endParaRPr lang="es-AR" dirty="0">
              <a:latin typeface="Helvetica" panose="020B0604020202020204" pitchFamily="34" charset="0"/>
              <a:cs typeface="Helvetica" panose="020B0604020202020204" pitchFamily="34" charset="0"/>
            </a:endParaRPr>
          </a:p>
          <a:p>
            <a:pPr algn="l"/>
            <a:endParaRPr lang="es-AR" dirty="0">
              <a:latin typeface="Helvetica" panose="020B0604020202020204" pitchFamily="34" charset="0"/>
              <a:cs typeface="Helvetica" panose="020B0604020202020204" pitchFamily="34" charset="0"/>
            </a:endParaRPr>
          </a:p>
          <a:p>
            <a:pPr algn="l"/>
            <a:endParaRPr lang="es-AR" dirty="0">
              <a:latin typeface="Helvetica" panose="020B0604020202020204" pitchFamily="34" charset="0"/>
              <a:cs typeface="Helvetica" panose="020B0604020202020204" pitchFamily="34" charset="0"/>
            </a:endParaRPr>
          </a:p>
          <a:p>
            <a:pPr algn="l"/>
            <a:endParaRPr lang="es-AR" dirty="0">
              <a:latin typeface="Helvetica" panose="020B0604020202020204" pitchFamily="34" charset="0"/>
              <a:cs typeface="Helvetica" panose="020B0604020202020204" pitchFamily="34" charset="0"/>
            </a:endParaRPr>
          </a:p>
          <a:p>
            <a:pPr algn="l"/>
            <a:endParaRPr lang="es-AR" dirty="0">
              <a:latin typeface="Helvetica" panose="020B0604020202020204" pitchFamily="34" charset="0"/>
              <a:cs typeface="Helvetica" panose="020B0604020202020204" pitchFamily="34" charset="0"/>
            </a:endParaRPr>
          </a:p>
          <a:p>
            <a:pPr algn="l"/>
            <a:endParaRPr lang="es-AR" dirty="0">
              <a:latin typeface="Helvetica" panose="020B0604020202020204" pitchFamily="34" charset="0"/>
              <a:cs typeface="Helvetica" panose="020B0604020202020204" pitchFamily="34" charset="0"/>
            </a:endParaRPr>
          </a:p>
          <a:p>
            <a:pPr algn="l"/>
            <a:endParaRPr lang="es-AR" dirty="0">
              <a:latin typeface="Helvetica" panose="020B0604020202020204" pitchFamily="34" charset="0"/>
              <a:cs typeface="Helvetica" panose="020B0604020202020204" pitchFamily="34" charset="0"/>
            </a:endParaRPr>
          </a:p>
          <a:p>
            <a:pPr algn="l"/>
            <a:endParaRPr lang="es-AR" dirty="0">
              <a:latin typeface="Centaur" panose="02030504050205020304" pitchFamily="18" charset="0"/>
            </a:endParaRPr>
          </a:p>
        </p:txBody>
      </p:sp>
      <p:graphicFrame>
        <p:nvGraphicFramePr>
          <p:cNvPr id="4" name="Diagrama 3">
            <a:extLst>
              <a:ext uri="{FF2B5EF4-FFF2-40B4-BE49-F238E27FC236}">
                <a16:creationId xmlns:a16="http://schemas.microsoft.com/office/drawing/2014/main" id="{9B39B030-04E1-4FC2-97CB-304DC1A15B9B}"/>
              </a:ext>
            </a:extLst>
          </p:cNvPr>
          <p:cNvGraphicFramePr/>
          <p:nvPr>
            <p:extLst>
              <p:ext uri="{D42A27DB-BD31-4B8C-83A1-F6EECF244321}">
                <p14:modId xmlns:p14="http://schemas.microsoft.com/office/powerpoint/2010/main" val="885361740"/>
              </p:ext>
            </p:extLst>
          </p:nvPr>
        </p:nvGraphicFramePr>
        <p:xfrm>
          <a:off x="2355850" y="97384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uadroTexto 5">
            <a:extLst>
              <a:ext uri="{FF2B5EF4-FFF2-40B4-BE49-F238E27FC236}">
                <a16:creationId xmlns:a16="http://schemas.microsoft.com/office/drawing/2014/main" id="{BDA66F01-8D26-4A64-8CC9-CC5031034E5F}"/>
              </a:ext>
            </a:extLst>
          </p:cNvPr>
          <p:cNvSpPr txBox="1"/>
          <p:nvPr/>
        </p:nvSpPr>
        <p:spPr>
          <a:xfrm>
            <a:off x="4762502" y="973846"/>
            <a:ext cx="1162048" cy="369332"/>
          </a:xfrm>
          <a:prstGeom prst="rect">
            <a:avLst/>
          </a:prstGeom>
          <a:noFill/>
        </p:spPr>
        <p:txBody>
          <a:bodyPr wrap="square" rtlCol="0">
            <a:spAutoFit/>
          </a:bodyPr>
          <a:lstStyle/>
          <a:p>
            <a:r>
              <a:rPr lang="es-AR" dirty="0"/>
              <a:t>Ausente</a:t>
            </a:r>
          </a:p>
        </p:txBody>
      </p:sp>
      <p:sp>
        <p:nvSpPr>
          <p:cNvPr id="14" name="CuadroTexto 13">
            <a:extLst>
              <a:ext uri="{FF2B5EF4-FFF2-40B4-BE49-F238E27FC236}">
                <a16:creationId xmlns:a16="http://schemas.microsoft.com/office/drawing/2014/main" id="{38A4983B-87E8-453C-A0B1-359B3C0CA2DB}"/>
              </a:ext>
            </a:extLst>
          </p:cNvPr>
          <p:cNvSpPr txBox="1"/>
          <p:nvPr/>
        </p:nvSpPr>
        <p:spPr>
          <a:xfrm>
            <a:off x="6953252" y="973846"/>
            <a:ext cx="1162048" cy="369332"/>
          </a:xfrm>
          <a:prstGeom prst="rect">
            <a:avLst/>
          </a:prstGeom>
          <a:noFill/>
        </p:spPr>
        <p:txBody>
          <a:bodyPr wrap="square" rtlCol="0">
            <a:spAutoFit/>
          </a:bodyPr>
          <a:lstStyle/>
          <a:p>
            <a:r>
              <a:rPr lang="es-AR" dirty="0"/>
              <a:t>Presente</a:t>
            </a:r>
          </a:p>
        </p:txBody>
      </p:sp>
      <p:sp>
        <p:nvSpPr>
          <p:cNvPr id="15" name="CuadroTexto 14">
            <a:extLst>
              <a:ext uri="{FF2B5EF4-FFF2-40B4-BE49-F238E27FC236}">
                <a16:creationId xmlns:a16="http://schemas.microsoft.com/office/drawing/2014/main" id="{9EE86D67-3709-4191-A513-90F717FED2C4}"/>
              </a:ext>
            </a:extLst>
          </p:cNvPr>
          <p:cNvSpPr txBox="1"/>
          <p:nvPr/>
        </p:nvSpPr>
        <p:spPr>
          <a:xfrm>
            <a:off x="3200402" y="2364496"/>
            <a:ext cx="1162048" cy="369332"/>
          </a:xfrm>
          <a:prstGeom prst="rect">
            <a:avLst/>
          </a:prstGeom>
          <a:noFill/>
        </p:spPr>
        <p:txBody>
          <a:bodyPr wrap="square" rtlCol="0">
            <a:spAutoFit/>
          </a:bodyPr>
          <a:lstStyle/>
          <a:p>
            <a:r>
              <a:rPr lang="es-AR" dirty="0"/>
              <a:t>Ausente</a:t>
            </a:r>
          </a:p>
        </p:txBody>
      </p:sp>
      <p:sp>
        <p:nvSpPr>
          <p:cNvPr id="17" name="CuadroTexto 16">
            <a:extLst>
              <a:ext uri="{FF2B5EF4-FFF2-40B4-BE49-F238E27FC236}">
                <a16:creationId xmlns:a16="http://schemas.microsoft.com/office/drawing/2014/main" id="{970E4277-2678-482F-8F06-A7063E31DB87}"/>
              </a:ext>
            </a:extLst>
          </p:cNvPr>
          <p:cNvSpPr txBox="1"/>
          <p:nvPr/>
        </p:nvSpPr>
        <p:spPr>
          <a:xfrm>
            <a:off x="3200402" y="4651495"/>
            <a:ext cx="1162048" cy="369332"/>
          </a:xfrm>
          <a:prstGeom prst="rect">
            <a:avLst/>
          </a:prstGeom>
          <a:noFill/>
        </p:spPr>
        <p:txBody>
          <a:bodyPr wrap="square" rtlCol="0">
            <a:spAutoFit/>
          </a:bodyPr>
          <a:lstStyle/>
          <a:p>
            <a:r>
              <a:rPr lang="es-AR" dirty="0"/>
              <a:t>Presente</a:t>
            </a:r>
          </a:p>
        </p:txBody>
      </p:sp>
      <p:cxnSp>
        <p:nvCxnSpPr>
          <p:cNvPr id="8" name="Conector recto 7">
            <a:extLst>
              <a:ext uri="{FF2B5EF4-FFF2-40B4-BE49-F238E27FC236}">
                <a16:creationId xmlns:a16="http://schemas.microsoft.com/office/drawing/2014/main" id="{0B94F7F6-4C8B-4DA0-A766-235E1A8A213C}"/>
              </a:ext>
            </a:extLst>
          </p:cNvPr>
          <p:cNvCxnSpPr>
            <a:cxnSpLocks/>
          </p:cNvCxnSpPr>
          <p:nvPr/>
        </p:nvCxnSpPr>
        <p:spPr>
          <a:xfrm>
            <a:off x="4476750" y="973846"/>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onector recto 23">
            <a:extLst>
              <a:ext uri="{FF2B5EF4-FFF2-40B4-BE49-F238E27FC236}">
                <a16:creationId xmlns:a16="http://schemas.microsoft.com/office/drawing/2014/main" id="{7F518421-E749-44F1-BC49-49A118411B63}"/>
              </a:ext>
            </a:extLst>
          </p:cNvPr>
          <p:cNvCxnSpPr>
            <a:cxnSpLocks/>
          </p:cNvCxnSpPr>
          <p:nvPr/>
        </p:nvCxnSpPr>
        <p:spPr>
          <a:xfrm>
            <a:off x="3143250" y="1676157"/>
            <a:ext cx="0" cy="3962643"/>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ángulo 12">
            <a:extLst>
              <a:ext uri="{FF2B5EF4-FFF2-40B4-BE49-F238E27FC236}">
                <a16:creationId xmlns:a16="http://schemas.microsoft.com/office/drawing/2014/main" id="{5B86A6BA-667B-4014-AD02-65C8E43F3FE7}"/>
              </a:ext>
            </a:extLst>
          </p:cNvPr>
          <p:cNvSpPr/>
          <p:nvPr/>
        </p:nvSpPr>
        <p:spPr>
          <a:xfrm>
            <a:off x="4610102" y="228600"/>
            <a:ext cx="3600448" cy="467537"/>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3200" dirty="0">
                <a:solidFill>
                  <a:schemeClr val="tx1"/>
                </a:solidFill>
              </a:rPr>
              <a:t>Atención Top-Down</a:t>
            </a:r>
          </a:p>
        </p:txBody>
      </p:sp>
      <p:sp>
        <p:nvSpPr>
          <p:cNvPr id="25" name="Rectángulo 24">
            <a:extLst>
              <a:ext uri="{FF2B5EF4-FFF2-40B4-BE49-F238E27FC236}">
                <a16:creationId xmlns:a16="http://schemas.microsoft.com/office/drawing/2014/main" id="{C479C1E2-E4DA-40EA-845F-67C2AF17B2DB}"/>
              </a:ext>
            </a:extLst>
          </p:cNvPr>
          <p:cNvSpPr/>
          <p:nvPr/>
        </p:nvSpPr>
        <p:spPr>
          <a:xfrm>
            <a:off x="476250" y="3247628"/>
            <a:ext cx="2400300" cy="95371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3200" dirty="0">
                <a:solidFill>
                  <a:schemeClr val="tx1"/>
                </a:solidFill>
              </a:rPr>
              <a:t>Fuerza </a:t>
            </a:r>
            <a:r>
              <a:rPr lang="es-AR" sz="3200" dirty="0" err="1">
                <a:solidFill>
                  <a:schemeClr val="tx1"/>
                </a:solidFill>
              </a:rPr>
              <a:t>Bottom</a:t>
            </a:r>
            <a:r>
              <a:rPr lang="es-AR" sz="3200" dirty="0">
                <a:solidFill>
                  <a:schemeClr val="tx1"/>
                </a:solidFill>
              </a:rPr>
              <a:t>-Up</a:t>
            </a:r>
          </a:p>
        </p:txBody>
      </p:sp>
      <p:cxnSp>
        <p:nvCxnSpPr>
          <p:cNvPr id="26" name="Conector recto 25">
            <a:extLst>
              <a:ext uri="{FF2B5EF4-FFF2-40B4-BE49-F238E27FC236}">
                <a16:creationId xmlns:a16="http://schemas.microsoft.com/office/drawing/2014/main" id="{EB9D000D-D5CD-4692-96F8-85CAC2798770}"/>
              </a:ext>
            </a:extLst>
          </p:cNvPr>
          <p:cNvCxnSpPr/>
          <p:nvPr/>
        </p:nvCxnSpPr>
        <p:spPr>
          <a:xfrm>
            <a:off x="6400800" y="973845"/>
            <a:ext cx="0" cy="1846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ector recto 27">
            <a:extLst>
              <a:ext uri="{FF2B5EF4-FFF2-40B4-BE49-F238E27FC236}">
                <a16:creationId xmlns:a16="http://schemas.microsoft.com/office/drawing/2014/main" id="{A340E3A7-9D48-4748-8064-7A796295F5B1}"/>
              </a:ext>
            </a:extLst>
          </p:cNvPr>
          <p:cNvCxnSpPr/>
          <p:nvPr/>
        </p:nvCxnSpPr>
        <p:spPr>
          <a:xfrm>
            <a:off x="3143250" y="3683179"/>
            <a:ext cx="247650"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Elipse 29">
            <a:extLst>
              <a:ext uri="{FF2B5EF4-FFF2-40B4-BE49-F238E27FC236}">
                <a16:creationId xmlns:a16="http://schemas.microsoft.com/office/drawing/2014/main" id="{76A0B996-8061-418F-9A06-AC5C9C858164}"/>
              </a:ext>
            </a:extLst>
          </p:cNvPr>
          <p:cNvSpPr/>
          <p:nvPr/>
        </p:nvSpPr>
        <p:spPr>
          <a:xfrm>
            <a:off x="6477000" y="1885944"/>
            <a:ext cx="2152645" cy="1200151"/>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ln>
                <a:solidFill>
                  <a:srgbClr val="FFFF00"/>
                </a:solidFill>
              </a:ln>
            </a:endParaRPr>
          </a:p>
        </p:txBody>
      </p:sp>
    </p:spTree>
    <p:extLst>
      <p:ext uri="{BB962C8B-B14F-4D97-AF65-F5344CB8AC3E}">
        <p14:creationId xmlns:p14="http://schemas.microsoft.com/office/powerpoint/2010/main" val="3949331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6" name="Título 1">
            <a:extLst>
              <a:ext uri="{FF2B5EF4-FFF2-40B4-BE49-F238E27FC236}">
                <a16:creationId xmlns:a16="http://schemas.microsoft.com/office/drawing/2014/main" id="{8B8EF6DA-ABB8-4A1D-8875-A29F539ED1BB}"/>
              </a:ext>
            </a:extLst>
          </p:cNvPr>
          <p:cNvSpPr txBox="1">
            <a:spLocks/>
          </p:cNvSpPr>
          <p:nvPr/>
        </p:nvSpPr>
        <p:spPr>
          <a:xfrm>
            <a:off x="492369" y="238488"/>
            <a:ext cx="11197883" cy="1591385"/>
          </a:xfrm>
          <a:prstGeom prst="rect">
            <a:avLst/>
          </a:prstGeom>
          <a:gradFill flip="none" rotWithShape="1">
            <a:gsLst>
              <a:gs pos="39000">
                <a:schemeClr val="accent1">
                  <a:lumMod val="0"/>
                  <a:lumOff val="100000"/>
                </a:schemeClr>
              </a:gs>
              <a:gs pos="100000">
                <a:schemeClr val="tx2">
                  <a:lumMod val="20000"/>
                  <a:lumOff val="80000"/>
                </a:schemeClr>
              </a:gs>
              <a:gs pos="100000">
                <a:schemeClr val="accent1">
                  <a:lumMod val="40000"/>
                  <a:lumOff val="60000"/>
                </a:schemeClr>
              </a:gs>
            </a:gsLst>
            <a:path path="rect">
              <a:fillToRect l="50000" t="50000" r="50000" b="50000"/>
            </a:path>
            <a:tileRect/>
          </a:gradFill>
          <a:ln>
            <a:noFill/>
            <a:prstDash val="solid"/>
          </a:ln>
          <a:scene3d>
            <a:camera prst="orthographicFront"/>
            <a:lightRig rig="threePt" dir="t"/>
          </a:scene3d>
          <a:sp3d>
            <a:bevelT prst="slope"/>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AR" sz="4000" dirty="0">
                <a:latin typeface="Helvetica" panose="020B0604020202020204" pitchFamily="34" charset="0"/>
                <a:cs typeface="Helvetica" panose="020B0604020202020204" pitchFamily="34" charset="0"/>
              </a:rPr>
              <a:t>¿Hasta qué grado puede un estímulo subliminal influir en nuestra conducta?</a:t>
            </a:r>
          </a:p>
        </p:txBody>
      </p:sp>
      <p:sp>
        <p:nvSpPr>
          <p:cNvPr id="19" name="Rectángulo 18">
            <a:extLst>
              <a:ext uri="{FF2B5EF4-FFF2-40B4-BE49-F238E27FC236}">
                <a16:creationId xmlns:a16="http://schemas.microsoft.com/office/drawing/2014/main" id="{1CBCAA10-C0E5-48A0-BE50-EA845A096E5B}"/>
              </a:ext>
            </a:extLst>
          </p:cNvPr>
          <p:cNvSpPr/>
          <p:nvPr/>
        </p:nvSpPr>
        <p:spPr>
          <a:xfrm>
            <a:off x="2124225" y="1823324"/>
            <a:ext cx="2293034" cy="6879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0" name="Rectángulo 19">
            <a:extLst>
              <a:ext uri="{FF2B5EF4-FFF2-40B4-BE49-F238E27FC236}">
                <a16:creationId xmlns:a16="http://schemas.microsoft.com/office/drawing/2014/main" id="{A5AD9086-9407-4AF4-B470-476C25851FF0}"/>
              </a:ext>
            </a:extLst>
          </p:cNvPr>
          <p:cNvSpPr/>
          <p:nvPr/>
        </p:nvSpPr>
        <p:spPr>
          <a:xfrm>
            <a:off x="4654061" y="1823858"/>
            <a:ext cx="2293034" cy="8096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1" name="Rectángulo 20">
            <a:extLst>
              <a:ext uri="{FF2B5EF4-FFF2-40B4-BE49-F238E27FC236}">
                <a16:creationId xmlns:a16="http://schemas.microsoft.com/office/drawing/2014/main" id="{80D5F86B-DD61-4A05-B44B-71F0C656B59B}"/>
              </a:ext>
            </a:extLst>
          </p:cNvPr>
          <p:cNvSpPr/>
          <p:nvPr/>
        </p:nvSpPr>
        <p:spPr>
          <a:xfrm>
            <a:off x="7212033" y="1823324"/>
            <a:ext cx="2293034" cy="8096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3" name="CuadroTexto 22">
            <a:extLst>
              <a:ext uri="{FF2B5EF4-FFF2-40B4-BE49-F238E27FC236}">
                <a16:creationId xmlns:a16="http://schemas.microsoft.com/office/drawing/2014/main" id="{47D23233-B13F-421C-9C28-22FA251F554C}"/>
              </a:ext>
            </a:extLst>
          </p:cNvPr>
          <p:cNvSpPr txBox="1"/>
          <p:nvPr/>
        </p:nvSpPr>
        <p:spPr>
          <a:xfrm>
            <a:off x="2659083" y="4112706"/>
            <a:ext cx="6800849" cy="1631216"/>
          </a:xfrm>
          <a:prstGeom prst="rect">
            <a:avLst/>
          </a:prstGeom>
          <a:noFill/>
        </p:spPr>
        <p:txBody>
          <a:bodyPr wrap="square" rtlCol="0">
            <a:spAutoFit/>
          </a:bodyPr>
          <a:lstStyle/>
          <a:p>
            <a:pPr algn="ctr"/>
            <a:r>
              <a:rPr lang="es-AR" sz="5000" dirty="0"/>
              <a:t>¿Qué se entiende por percepción “subliminal”?</a:t>
            </a:r>
          </a:p>
        </p:txBody>
      </p:sp>
      <p:cxnSp>
        <p:nvCxnSpPr>
          <p:cNvPr id="22" name="Conector recto de flecha 21">
            <a:extLst>
              <a:ext uri="{FF2B5EF4-FFF2-40B4-BE49-F238E27FC236}">
                <a16:creationId xmlns:a16="http://schemas.microsoft.com/office/drawing/2014/main" id="{8F54300D-0A22-469C-BDDC-5FC7DD16598D}"/>
              </a:ext>
            </a:extLst>
          </p:cNvPr>
          <p:cNvCxnSpPr/>
          <p:nvPr/>
        </p:nvCxnSpPr>
        <p:spPr>
          <a:xfrm>
            <a:off x="6091310" y="2209800"/>
            <a:ext cx="0" cy="1619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8" name="CuadroTexto 31">
            <a:extLst>
              <a:ext uri="{FF2B5EF4-FFF2-40B4-BE49-F238E27FC236}">
                <a16:creationId xmlns:a16="http://schemas.microsoft.com/office/drawing/2014/main" id="{78A7191C-CDD5-4367-92C2-F6A1A25E1902}"/>
              </a:ext>
            </a:extLst>
          </p:cNvPr>
          <p:cNvSpPr txBox="1"/>
          <p:nvPr/>
        </p:nvSpPr>
        <p:spPr>
          <a:xfrm>
            <a:off x="9791408" y="3829050"/>
            <a:ext cx="2108394" cy="1015663"/>
          </a:xfrm>
          <a:prstGeom prst="rect">
            <a:avLst/>
          </a:prstGeom>
          <a:noFill/>
        </p:spPr>
        <p:txBody>
          <a:bodyPr wrap="square" rtlCol="0">
            <a:spAutoFit/>
          </a:bodyPr>
          <a:lstStyle/>
          <a:p>
            <a:r>
              <a:rPr lang="es-AR" sz="3000" dirty="0"/>
              <a:t>¿Cómo estudiarlo?</a:t>
            </a:r>
          </a:p>
        </p:txBody>
      </p:sp>
      <p:pic>
        <p:nvPicPr>
          <p:cNvPr id="9" name="Picture 4" descr="Resultado de imagen para pregunta">
            <a:extLst>
              <a:ext uri="{FF2B5EF4-FFF2-40B4-BE49-F238E27FC236}">
                <a16:creationId xmlns:a16="http://schemas.microsoft.com/office/drawing/2014/main" id="{61342A3D-D90B-43ED-B8A6-2603E34391A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88553" y="4930775"/>
            <a:ext cx="2325647" cy="1762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9039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6" name="Título 1">
            <a:extLst>
              <a:ext uri="{FF2B5EF4-FFF2-40B4-BE49-F238E27FC236}">
                <a16:creationId xmlns:a16="http://schemas.microsoft.com/office/drawing/2014/main" id="{8B8EF6DA-ABB8-4A1D-8875-A29F539ED1BB}"/>
              </a:ext>
            </a:extLst>
          </p:cNvPr>
          <p:cNvSpPr txBox="1">
            <a:spLocks/>
          </p:cNvSpPr>
          <p:nvPr/>
        </p:nvSpPr>
        <p:spPr>
          <a:xfrm>
            <a:off x="492369" y="238488"/>
            <a:ext cx="11197883" cy="1591385"/>
          </a:xfrm>
          <a:prstGeom prst="rect">
            <a:avLst/>
          </a:prstGeom>
          <a:gradFill flip="none" rotWithShape="1">
            <a:gsLst>
              <a:gs pos="39000">
                <a:schemeClr val="accent1">
                  <a:lumMod val="0"/>
                  <a:lumOff val="100000"/>
                </a:schemeClr>
              </a:gs>
              <a:gs pos="100000">
                <a:schemeClr val="tx2">
                  <a:lumMod val="20000"/>
                  <a:lumOff val="80000"/>
                </a:schemeClr>
              </a:gs>
              <a:gs pos="100000">
                <a:schemeClr val="accent1">
                  <a:lumMod val="40000"/>
                  <a:lumOff val="60000"/>
                </a:schemeClr>
              </a:gs>
            </a:gsLst>
            <a:path path="rect">
              <a:fillToRect l="50000" t="50000" r="50000" b="50000"/>
            </a:path>
            <a:tileRect/>
          </a:gradFill>
          <a:ln>
            <a:noFill/>
            <a:prstDash val="solid"/>
          </a:ln>
          <a:scene3d>
            <a:camera prst="orthographicFront"/>
            <a:lightRig rig="threePt" dir="t"/>
          </a:scene3d>
          <a:sp3d>
            <a:bevelT prst="slope"/>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AR" sz="4000" dirty="0">
                <a:latin typeface="Helvetica" panose="020B0604020202020204" pitchFamily="34" charset="0"/>
                <a:cs typeface="Helvetica" panose="020B0604020202020204" pitchFamily="34" charset="0"/>
              </a:rPr>
              <a:t> </a:t>
            </a:r>
          </a:p>
        </p:txBody>
      </p:sp>
      <p:sp>
        <p:nvSpPr>
          <p:cNvPr id="19" name="Rectángulo 18">
            <a:extLst>
              <a:ext uri="{FF2B5EF4-FFF2-40B4-BE49-F238E27FC236}">
                <a16:creationId xmlns:a16="http://schemas.microsoft.com/office/drawing/2014/main" id="{1CBCAA10-C0E5-48A0-BE50-EA845A096E5B}"/>
              </a:ext>
            </a:extLst>
          </p:cNvPr>
          <p:cNvSpPr/>
          <p:nvPr/>
        </p:nvSpPr>
        <p:spPr>
          <a:xfrm>
            <a:off x="2124225" y="1836024"/>
            <a:ext cx="2293034" cy="6879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0" name="Rectángulo 19">
            <a:extLst>
              <a:ext uri="{FF2B5EF4-FFF2-40B4-BE49-F238E27FC236}">
                <a16:creationId xmlns:a16="http://schemas.microsoft.com/office/drawing/2014/main" id="{A5AD9086-9407-4AF4-B470-476C25851FF0}"/>
              </a:ext>
            </a:extLst>
          </p:cNvPr>
          <p:cNvSpPr/>
          <p:nvPr/>
        </p:nvSpPr>
        <p:spPr>
          <a:xfrm>
            <a:off x="4654061" y="1836558"/>
            <a:ext cx="2293034" cy="8096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1" name="Rectángulo 20">
            <a:extLst>
              <a:ext uri="{FF2B5EF4-FFF2-40B4-BE49-F238E27FC236}">
                <a16:creationId xmlns:a16="http://schemas.microsoft.com/office/drawing/2014/main" id="{80D5F86B-DD61-4A05-B44B-71F0C656B59B}"/>
              </a:ext>
            </a:extLst>
          </p:cNvPr>
          <p:cNvSpPr/>
          <p:nvPr/>
        </p:nvSpPr>
        <p:spPr>
          <a:xfrm>
            <a:off x="7212033" y="1836024"/>
            <a:ext cx="2293034" cy="8096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CuadroTexto 1">
            <a:extLst>
              <a:ext uri="{FF2B5EF4-FFF2-40B4-BE49-F238E27FC236}">
                <a16:creationId xmlns:a16="http://schemas.microsoft.com/office/drawing/2014/main" id="{8EC74D49-1D9F-4B20-86AC-9CD611657FEF}"/>
              </a:ext>
            </a:extLst>
          </p:cNvPr>
          <p:cNvSpPr txBox="1"/>
          <p:nvPr/>
        </p:nvSpPr>
        <p:spPr>
          <a:xfrm>
            <a:off x="3040083" y="408795"/>
            <a:ext cx="6808767" cy="1600438"/>
          </a:xfrm>
          <a:prstGeom prst="rect">
            <a:avLst/>
          </a:prstGeom>
          <a:noFill/>
        </p:spPr>
        <p:txBody>
          <a:bodyPr wrap="square" rtlCol="0">
            <a:spAutoFit/>
          </a:bodyPr>
          <a:lstStyle/>
          <a:p>
            <a:pPr algn="ctr"/>
            <a:r>
              <a:rPr lang="es-AR" sz="4000" dirty="0">
                <a:latin typeface="Helvetica" panose="020B0604020202020204" pitchFamily="34" charset="0"/>
                <a:cs typeface="Helvetica" panose="020B0604020202020204" pitchFamily="34" charset="0"/>
              </a:rPr>
              <a:t>Ejemplo de asociación semántica</a:t>
            </a:r>
          </a:p>
          <a:p>
            <a:endParaRPr lang="es-AR" dirty="0"/>
          </a:p>
        </p:txBody>
      </p:sp>
      <p:sp>
        <p:nvSpPr>
          <p:cNvPr id="14" name="Rectángulo 13">
            <a:extLst>
              <a:ext uri="{FF2B5EF4-FFF2-40B4-BE49-F238E27FC236}">
                <a16:creationId xmlns:a16="http://schemas.microsoft.com/office/drawing/2014/main" id="{D41E2584-600C-45A3-AC74-EB00CCFFF541}"/>
              </a:ext>
            </a:extLst>
          </p:cNvPr>
          <p:cNvSpPr/>
          <p:nvPr/>
        </p:nvSpPr>
        <p:spPr>
          <a:xfrm>
            <a:off x="1995568" y="2362130"/>
            <a:ext cx="1678741" cy="10096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4" name="Rectángulo 23">
            <a:extLst>
              <a:ext uri="{FF2B5EF4-FFF2-40B4-BE49-F238E27FC236}">
                <a16:creationId xmlns:a16="http://schemas.microsoft.com/office/drawing/2014/main" id="{C20BDD70-55FF-4F82-AF66-59FF64FB91B5}"/>
              </a:ext>
            </a:extLst>
          </p:cNvPr>
          <p:cNvSpPr/>
          <p:nvPr/>
        </p:nvSpPr>
        <p:spPr>
          <a:xfrm>
            <a:off x="3481468" y="2857430"/>
            <a:ext cx="1678741" cy="10096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5" name="Rectángulo 24">
            <a:extLst>
              <a:ext uri="{FF2B5EF4-FFF2-40B4-BE49-F238E27FC236}">
                <a16:creationId xmlns:a16="http://schemas.microsoft.com/office/drawing/2014/main" id="{E0A18368-1508-4442-B749-7DE3783D4950}"/>
              </a:ext>
            </a:extLst>
          </p:cNvPr>
          <p:cNvSpPr/>
          <p:nvPr/>
        </p:nvSpPr>
        <p:spPr>
          <a:xfrm>
            <a:off x="4910218" y="3409880"/>
            <a:ext cx="1678741" cy="10096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6" name="Rectángulo 25">
            <a:extLst>
              <a:ext uri="{FF2B5EF4-FFF2-40B4-BE49-F238E27FC236}">
                <a16:creationId xmlns:a16="http://schemas.microsoft.com/office/drawing/2014/main" id="{3646F4C0-66AD-4428-9A6A-48BC6A91F729}"/>
              </a:ext>
            </a:extLst>
          </p:cNvPr>
          <p:cNvSpPr/>
          <p:nvPr/>
        </p:nvSpPr>
        <p:spPr>
          <a:xfrm>
            <a:off x="6358018" y="3962330"/>
            <a:ext cx="1678741" cy="10096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7" name="Rectángulo 26">
            <a:extLst>
              <a:ext uri="{FF2B5EF4-FFF2-40B4-BE49-F238E27FC236}">
                <a16:creationId xmlns:a16="http://schemas.microsoft.com/office/drawing/2014/main" id="{0626E459-0925-4D77-BCD7-DBA03B618C3C}"/>
              </a:ext>
            </a:extLst>
          </p:cNvPr>
          <p:cNvSpPr/>
          <p:nvPr/>
        </p:nvSpPr>
        <p:spPr>
          <a:xfrm>
            <a:off x="7729618" y="4571930"/>
            <a:ext cx="1678741" cy="10096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8" name="Flecha: a la derecha 27">
            <a:extLst>
              <a:ext uri="{FF2B5EF4-FFF2-40B4-BE49-F238E27FC236}">
                <a16:creationId xmlns:a16="http://schemas.microsoft.com/office/drawing/2014/main" id="{ED781B8B-51E4-43DB-B2F5-A8AE835C8453}"/>
              </a:ext>
            </a:extLst>
          </p:cNvPr>
          <p:cNvSpPr/>
          <p:nvPr/>
        </p:nvSpPr>
        <p:spPr>
          <a:xfrm rot="1557811">
            <a:off x="1375168" y="5274013"/>
            <a:ext cx="5913560" cy="232555"/>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000" dirty="0"/>
          </a:p>
        </p:txBody>
      </p:sp>
      <p:sp>
        <p:nvSpPr>
          <p:cNvPr id="29" name="CuadroTexto 28">
            <a:extLst>
              <a:ext uri="{FF2B5EF4-FFF2-40B4-BE49-F238E27FC236}">
                <a16:creationId xmlns:a16="http://schemas.microsoft.com/office/drawing/2014/main" id="{4F43CEA7-828F-4CC8-92F4-D9FB0375ED71}"/>
              </a:ext>
            </a:extLst>
          </p:cNvPr>
          <p:cNvSpPr txBox="1"/>
          <p:nvPr/>
        </p:nvSpPr>
        <p:spPr>
          <a:xfrm>
            <a:off x="2647750" y="2495550"/>
            <a:ext cx="590750" cy="707886"/>
          </a:xfrm>
          <a:prstGeom prst="rect">
            <a:avLst/>
          </a:prstGeom>
          <a:noFill/>
        </p:spPr>
        <p:txBody>
          <a:bodyPr wrap="square" rtlCol="0">
            <a:spAutoFit/>
          </a:bodyPr>
          <a:lstStyle/>
          <a:p>
            <a:r>
              <a:rPr lang="es-AR" sz="4000" dirty="0">
                <a:solidFill>
                  <a:schemeClr val="bg1"/>
                </a:solidFill>
              </a:rPr>
              <a:t>+</a:t>
            </a:r>
          </a:p>
        </p:txBody>
      </p:sp>
      <p:sp>
        <p:nvSpPr>
          <p:cNvPr id="31" name="CuadroTexto 30">
            <a:extLst>
              <a:ext uri="{FF2B5EF4-FFF2-40B4-BE49-F238E27FC236}">
                <a16:creationId xmlns:a16="http://schemas.microsoft.com/office/drawing/2014/main" id="{FF1C1B7F-648D-4789-92D1-657D92AE98F8}"/>
              </a:ext>
            </a:extLst>
          </p:cNvPr>
          <p:cNvSpPr txBox="1"/>
          <p:nvPr/>
        </p:nvSpPr>
        <p:spPr>
          <a:xfrm>
            <a:off x="3691018" y="3009900"/>
            <a:ext cx="1640641" cy="707886"/>
          </a:xfrm>
          <a:prstGeom prst="rect">
            <a:avLst/>
          </a:prstGeom>
          <a:noFill/>
        </p:spPr>
        <p:txBody>
          <a:bodyPr wrap="square" rtlCol="0">
            <a:spAutoFit/>
          </a:bodyPr>
          <a:lstStyle/>
          <a:p>
            <a:r>
              <a:rPr lang="es-AR" sz="4000" dirty="0">
                <a:solidFill>
                  <a:schemeClr val="bg1"/>
                </a:solidFill>
              </a:rPr>
              <a:t>&amp;&amp;&amp;</a:t>
            </a:r>
          </a:p>
        </p:txBody>
      </p:sp>
      <p:sp>
        <p:nvSpPr>
          <p:cNvPr id="32" name="CuadroTexto 31">
            <a:extLst>
              <a:ext uri="{FF2B5EF4-FFF2-40B4-BE49-F238E27FC236}">
                <a16:creationId xmlns:a16="http://schemas.microsoft.com/office/drawing/2014/main" id="{689654E6-B16C-44F0-8780-0B8629B5DD17}"/>
              </a:ext>
            </a:extLst>
          </p:cNvPr>
          <p:cNvSpPr txBox="1"/>
          <p:nvPr/>
        </p:nvSpPr>
        <p:spPr>
          <a:xfrm>
            <a:off x="6662818" y="4114800"/>
            <a:ext cx="1640641" cy="707886"/>
          </a:xfrm>
          <a:prstGeom prst="rect">
            <a:avLst/>
          </a:prstGeom>
          <a:noFill/>
        </p:spPr>
        <p:txBody>
          <a:bodyPr wrap="square" rtlCol="0">
            <a:spAutoFit/>
          </a:bodyPr>
          <a:lstStyle/>
          <a:p>
            <a:r>
              <a:rPr lang="es-AR" sz="4000" dirty="0">
                <a:solidFill>
                  <a:schemeClr val="bg1"/>
                </a:solidFill>
              </a:rPr>
              <a:t>&amp;&amp;&amp;</a:t>
            </a:r>
          </a:p>
        </p:txBody>
      </p:sp>
      <p:sp>
        <p:nvSpPr>
          <p:cNvPr id="34" name="CuadroTexto 33">
            <a:extLst>
              <a:ext uri="{FF2B5EF4-FFF2-40B4-BE49-F238E27FC236}">
                <a16:creationId xmlns:a16="http://schemas.microsoft.com/office/drawing/2014/main" id="{D57922FF-6B69-455D-B3DA-025EA04E86D0}"/>
              </a:ext>
            </a:extLst>
          </p:cNvPr>
          <p:cNvSpPr txBox="1"/>
          <p:nvPr/>
        </p:nvSpPr>
        <p:spPr>
          <a:xfrm>
            <a:off x="8015368" y="4705350"/>
            <a:ext cx="1640641" cy="707886"/>
          </a:xfrm>
          <a:prstGeom prst="rect">
            <a:avLst/>
          </a:prstGeom>
          <a:noFill/>
        </p:spPr>
        <p:txBody>
          <a:bodyPr wrap="square" rtlCol="0">
            <a:spAutoFit/>
          </a:bodyPr>
          <a:lstStyle/>
          <a:p>
            <a:r>
              <a:rPr lang="es-AR" sz="4000" dirty="0">
                <a:solidFill>
                  <a:schemeClr val="bg1"/>
                </a:solidFill>
              </a:rPr>
              <a:t>ratón</a:t>
            </a:r>
          </a:p>
        </p:txBody>
      </p:sp>
      <p:cxnSp>
        <p:nvCxnSpPr>
          <p:cNvPr id="40" name="Conector recto de flecha 39">
            <a:extLst>
              <a:ext uri="{FF2B5EF4-FFF2-40B4-BE49-F238E27FC236}">
                <a16:creationId xmlns:a16="http://schemas.microsoft.com/office/drawing/2014/main" id="{ED921162-D4CF-4FE4-9AA1-4974965BFE45}"/>
              </a:ext>
            </a:extLst>
          </p:cNvPr>
          <p:cNvCxnSpPr>
            <a:cxnSpLocks/>
          </p:cNvCxnSpPr>
          <p:nvPr/>
        </p:nvCxnSpPr>
        <p:spPr>
          <a:xfrm flipH="1">
            <a:off x="8242798" y="4225209"/>
            <a:ext cx="71070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ector recto de flecha 41">
            <a:extLst>
              <a:ext uri="{FF2B5EF4-FFF2-40B4-BE49-F238E27FC236}">
                <a16:creationId xmlns:a16="http://schemas.microsoft.com/office/drawing/2014/main" id="{2B9B700B-4A91-413A-A82E-A6F55115D043}"/>
              </a:ext>
            </a:extLst>
          </p:cNvPr>
          <p:cNvCxnSpPr>
            <a:cxnSpLocks/>
          </p:cNvCxnSpPr>
          <p:nvPr/>
        </p:nvCxnSpPr>
        <p:spPr>
          <a:xfrm flipH="1">
            <a:off x="9690598" y="5196759"/>
            <a:ext cx="71070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ector recto de flecha 42">
            <a:extLst>
              <a:ext uri="{FF2B5EF4-FFF2-40B4-BE49-F238E27FC236}">
                <a16:creationId xmlns:a16="http://schemas.microsoft.com/office/drawing/2014/main" id="{80128BE4-F988-4238-9940-014C884F1558}"/>
              </a:ext>
            </a:extLst>
          </p:cNvPr>
          <p:cNvCxnSpPr>
            <a:cxnSpLocks/>
          </p:cNvCxnSpPr>
          <p:nvPr/>
        </p:nvCxnSpPr>
        <p:spPr>
          <a:xfrm flipH="1">
            <a:off x="6871198" y="3691809"/>
            <a:ext cx="71070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ector recto de flecha 43">
            <a:extLst>
              <a:ext uri="{FF2B5EF4-FFF2-40B4-BE49-F238E27FC236}">
                <a16:creationId xmlns:a16="http://schemas.microsoft.com/office/drawing/2014/main" id="{061DD413-71AC-4DEB-B0F7-B4D5B1ED7D7C}"/>
              </a:ext>
            </a:extLst>
          </p:cNvPr>
          <p:cNvCxnSpPr>
            <a:cxnSpLocks/>
          </p:cNvCxnSpPr>
          <p:nvPr/>
        </p:nvCxnSpPr>
        <p:spPr>
          <a:xfrm flipH="1">
            <a:off x="5404348" y="3063159"/>
            <a:ext cx="71070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51" name="CuadroTexto 2050">
            <a:extLst>
              <a:ext uri="{FF2B5EF4-FFF2-40B4-BE49-F238E27FC236}">
                <a16:creationId xmlns:a16="http://schemas.microsoft.com/office/drawing/2014/main" id="{BB07F20D-F895-4DF8-950F-8F004D10D81D}"/>
              </a:ext>
            </a:extLst>
          </p:cNvPr>
          <p:cNvSpPr txBox="1"/>
          <p:nvPr/>
        </p:nvSpPr>
        <p:spPr>
          <a:xfrm>
            <a:off x="6265109" y="2635980"/>
            <a:ext cx="1463339" cy="646331"/>
          </a:xfrm>
          <a:prstGeom prst="rect">
            <a:avLst/>
          </a:prstGeom>
          <a:noFill/>
        </p:spPr>
        <p:txBody>
          <a:bodyPr wrap="square" rtlCol="0">
            <a:spAutoFit/>
          </a:bodyPr>
          <a:lstStyle/>
          <a:p>
            <a:r>
              <a:rPr lang="es-AR" dirty="0"/>
              <a:t>Máscara delantera</a:t>
            </a:r>
          </a:p>
        </p:txBody>
      </p:sp>
      <p:sp>
        <p:nvSpPr>
          <p:cNvPr id="47" name="CuadroTexto 46">
            <a:extLst>
              <a:ext uri="{FF2B5EF4-FFF2-40B4-BE49-F238E27FC236}">
                <a16:creationId xmlns:a16="http://schemas.microsoft.com/office/drawing/2014/main" id="{08BB5C9A-E86A-46D2-8CD3-0278B1D5C3DC}"/>
              </a:ext>
            </a:extLst>
          </p:cNvPr>
          <p:cNvSpPr txBox="1"/>
          <p:nvPr/>
        </p:nvSpPr>
        <p:spPr>
          <a:xfrm>
            <a:off x="9084509" y="3778980"/>
            <a:ext cx="1463339" cy="646331"/>
          </a:xfrm>
          <a:prstGeom prst="rect">
            <a:avLst/>
          </a:prstGeom>
          <a:noFill/>
        </p:spPr>
        <p:txBody>
          <a:bodyPr wrap="square" rtlCol="0">
            <a:spAutoFit/>
          </a:bodyPr>
          <a:lstStyle/>
          <a:p>
            <a:r>
              <a:rPr lang="es-AR" dirty="0"/>
              <a:t>Máscara posterior</a:t>
            </a:r>
          </a:p>
        </p:txBody>
      </p:sp>
      <p:sp>
        <p:nvSpPr>
          <p:cNvPr id="48" name="CuadroTexto 47">
            <a:extLst>
              <a:ext uri="{FF2B5EF4-FFF2-40B4-BE49-F238E27FC236}">
                <a16:creationId xmlns:a16="http://schemas.microsoft.com/office/drawing/2014/main" id="{3BEFC452-D515-4BAD-876D-DA2F52F86AF3}"/>
              </a:ext>
            </a:extLst>
          </p:cNvPr>
          <p:cNvSpPr txBox="1"/>
          <p:nvPr/>
        </p:nvSpPr>
        <p:spPr>
          <a:xfrm>
            <a:off x="7693859" y="3474180"/>
            <a:ext cx="1463339" cy="369332"/>
          </a:xfrm>
          <a:prstGeom prst="rect">
            <a:avLst/>
          </a:prstGeom>
          <a:noFill/>
        </p:spPr>
        <p:txBody>
          <a:bodyPr wrap="square" rtlCol="0">
            <a:spAutoFit/>
          </a:bodyPr>
          <a:lstStyle/>
          <a:p>
            <a:r>
              <a:rPr lang="es-AR" dirty="0"/>
              <a:t>Prime</a:t>
            </a:r>
          </a:p>
        </p:txBody>
      </p:sp>
      <p:sp>
        <p:nvSpPr>
          <p:cNvPr id="49" name="CuadroTexto 48">
            <a:extLst>
              <a:ext uri="{FF2B5EF4-FFF2-40B4-BE49-F238E27FC236}">
                <a16:creationId xmlns:a16="http://schemas.microsoft.com/office/drawing/2014/main" id="{F7C31343-598B-4345-980C-9E936D68611E}"/>
              </a:ext>
            </a:extLst>
          </p:cNvPr>
          <p:cNvSpPr txBox="1"/>
          <p:nvPr/>
        </p:nvSpPr>
        <p:spPr>
          <a:xfrm>
            <a:off x="10475159" y="5017229"/>
            <a:ext cx="1215093" cy="369332"/>
          </a:xfrm>
          <a:prstGeom prst="rect">
            <a:avLst/>
          </a:prstGeom>
          <a:noFill/>
        </p:spPr>
        <p:txBody>
          <a:bodyPr wrap="square" rtlCol="0">
            <a:spAutoFit/>
          </a:bodyPr>
          <a:lstStyle/>
          <a:p>
            <a:r>
              <a:rPr lang="es-AR" dirty="0"/>
              <a:t>Target</a:t>
            </a:r>
          </a:p>
        </p:txBody>
      </p:sp>
      <p:sp>
        <p:nvSpPr>
          <p:cNvPr id="2054" name="CuadroTexto 2053">
            <a:extLst>
              <a:ext uri="{FF2B5EF4-FFF2-40B4-BE49-F238E27FC236}">
                <a16:creationId xmlns:a16="http://schemas.microsoft.com/office/drawing/2014/main" id="{9CE702D4-2E16-44F5-96B3-3BD71685BE4F}"/>
              </a:ext>
            </a:extLst>
          </p:cNvPr>
          <p:cNvSpPr txBox="1"/>
          <p:nvPr/>
        </p:nvSpPr>
        <p:spPr>
          <a:xfrm>
            <a:off x="7696108" y="5871148"/>
            <a:ext cx="1808959" cy="369332"/>
          </a:xfrm>
          <a:prstGeom prst="rect">
            <a:avLst/>
          </a:prstGeom>
          <a:solidFill>
            <a:schemeClr val="accent5">
              <a:lumMod val="60000"/>
              <a:lumOff val="40000"/>
            </a:schemeClr>
          </a:solidFill>
        </p:spPr>
        <p:txBody>
          <a:bodyPr wrap="square" rtlCol="0">
            <a:spAutoFit/>
          </a:bodyPr>
          <a:lstStyle/>
          <a:p>
            <a:r>
              <a:rPr lang="es-AR" dirty="0"/>
              <a:t>Animal u objeto?</a:t>
            </a:r>
          </a:p>
        </p:txBody>
      </p:sp>
      <p:cxnSp>
        <p:nvCxnSpPr>
          <p:cNvPr id="2056" name="Conector recto 2055">
            <a:extLst>
              <a:ext uri="{FF2B5EF4-FFF2-40B4-BE49-F238E27FC236}">
                <a16:creationId xmlns:a16="http://schemas.microsoft.com/office/drawing/2014/main" id="{39591654-40DF-467F-8089-506A835A8711}"/>
              </a:ext>
            </a:extLst>
          </p:cNvPr>
          <p:cNvCxnSpPr/>
          <p:nvPr/>
        </p:nvCxnSpPr>
        <p:spPr>
          <a:xfrm>
            <a:off x="4654061" y="4571930"/>
            <a:ext cx="2829077" cy="1299219"/>
          </a:xfrm>
          <a:prstGeom prst="line">
            <a:avLst/>
          </a:prstGeom>
        </p:spPr>
        <p:style>
          <a:lnRef idx="1">
            <a:schemeClr val="accent1"/>
          </a:lnRef>
          <a:fillRef idx="0">
            <a:schemeClr val="accent1"/>
          </a:fillRef>
          <a:effectRef idx="0">
            <a:schemeClr val="accent1"/>
          </a:effectRef>
          <a:fontRef idx="minor">
            <a:schemeClr val="tx1"/>
          </a:fontRef>
        </p:style>
      </p:cxnSp>
      <p:sp>
        <p:nvSpPr>
          <p:cNvPr id="2057" name="CuadroTexto 2056">
            <a:extLst>
              <a:ext uri="{FF2B5EF4-FFF2-40B4-BE49-F238E27FC236}">
                <a16:creationId xmlns:a16="http://schemas.microsoft.com/office/drawing/2014/main" id="{D4908821-C1CE-4818-9186-ACE813F38BF7}"/>
              </a:ext>
            </a:extLst>
          </p:cNvPr>
          <p:cNvSpPr txBox="1"/>
          <p:nvPr/>
        </p:nvSpPr>
        <p:spPr>
          <a:xfrm rot="1545074" flipH="1">
            <a:off x="5553080" y="5229195"/>
            <a:ext cx="777243" cy="369332"/>
          </a:xfrm>
          <a:prstGeom prst="rect">
            <a:avLst/>
          </a:prstGeom>
          <a:noFill/>
        </p:spPr>
        <p:txBody>
          <a:bodyPr wrap="square" rtlCol="0">
            <a:spAutoFit/>
          </a:bodyPr>
          <a:lstStyle/>
          <a:p>
            <a:r>
              <a:rPr lang="es-AR" dirty="0"/>
              <a:t>SOA</a:t>
            </a:r>
          </a:p>
        </p:txBody>
      </p:sp>
      <p:sp>
        <p:nvSpPr>
          <p:cNvPr id="35" name="CuadroTexto 34">
            <a:extLst>
              <a:ext uri="{FF2B5EF4-FFF2-40B4-BE49-F238E27FC236}">
                <a16:creationId xmlns:a16="http://schemas.microsoft.com/office/drawing/2014/main" id="{21071865-5F39-4752-AD81-4A712DB11D43}"/>
              </a:ext>
            </a:extLst>
          </p:cNvPr>
          <p:cNvSpPr txBox="1"/>
          <p:nvPr/>
        </p:nvSpPr>
        <p:spPr>
          <a:xfrm>
            <a:off x="5081668" y="3544783"/>
            <a:ext cx="1640641" cy="707886"/>
          </a:xfrm>
          <a:prstGeom prst="rect">
            <a:avLst/>
          </a:prstGeom>
          <a:noFill/>
        </p:spPr>
        <p:txBody>
          <a:bodyPr wrap="square" rtlCol="0">
            <a:spAutoFit/>
          </a:bodyPr>
          <a:lstStyle/>
          <a:p>
            <a:r>
              <a:rPr lang="es-AR" sz="4000" dirty="0">
                <a:solidFill>
                  <a:schemeClr val="bg1"/>
                </a:solidFill>
              </a:rPr>
              <a:t>queso</a:t>
            </a:r>
          </a:p>
        </p:txBody>
      </p:sp>
    </p:spTree>
    <p:extLst>
      <p:ext uri="{BB962C8B-B14F-4D97-AF65-F5344CB8AC3E}">
        <p14:creationId xmlns:p14="http://schemas.microsoft.com/office/powerpoint/2010/main" val="2027296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6" name="Título 1">
            <a:extLst>
              <a:ext uri="{FF2B5EF4-FFF2-40B4-BE49-F238E27FC236}">
                <a16:creationId xmlns:a16="http://schemas.microsoft.com/office/drawing/2014/main" id="{8B8EF6DA-ABB8-4A1D-8875-A29F539ED1BB}"/>
              </a:ext>
            </a:extLst>
          </p:cNvPr>
          <p:cNvSpPr txBox="1">
            <a:spLocks/>
          </p:cNvSpPr>
          <p:nvPr/>
        </p:nvSpPr>
        <p:spPr>
          <a:xfrm>
            <a:off x="492369" y="238488"/>
            <a:ext cx="11197883" cy="1591385"/>
          </a:xfrm>
          <a:prstGeom prst="rect">
            <a:avLst/>
          </a:prstGeom>
          <a:gradFill flip="none" rotWithShape="1">
            <a:gsLst>
              <a:gs pos="39000">
                <a:schemeClr val="accent1">
                  <a:lumMod val="0"/>
                  <a:lumOff val="100000"/>
                </a:schemeClr>
              </a:gs>
              <a:gs pos="100000">
                <a:schemeClr val="tx2">
                  <a:lumMod val="20000"/>
                  <a:lumOff val="80000"/>
                </a:schemeClr>
              </a:gs>
              <a:gs pos="100000">
                <a:schemeClr val="accent1">
                  <a:lumMod val="40000"/>
                  <a:lumOff val="60000"/>
                </a:schemeClr>
              </a:gs>
            </a:gsLst>
            <a:path path="rect">
              <a:fillToRect l="50000" t="50000" r="50000" b="50000"/>
            </a:path>
            <a:tileRect/>
          </a:gradFill>
          <a:ln>
            <a:noFill/>
            <a:prstDash val="solid"/>
          </a:ln>
          <a:scene3d>
            <a:camera prst="orthographicFront"/>
            <a:lightRig rig="threePt" dir="t"/>
          </a:scene3d>
          <a:sp3d>
            <a:bevelT prst="slope"/>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AR" sz="4000" dirty="0">
                <a:latin typeface="Helvetica" panose="020B0604020202020204" pitchFamily="34" charset="0"/>
                <a:cs typeface="Helvetica" panose="020B0604020202020204" pitchFamily="34" charset="0"/>
              </a:rPr>
              <a:t> </a:t>
            </a:r>
          </a:p>
        </p:txBody>
      </p:sp>
      <p:sp>
        <p:nvSpPr>
          <p:cNvPr id="19" name="Rectángulo 18">
            <a:extLst>
              <a:ext uri="{FF2B5EF4-FFF2-40B4-BE49-F238E27FC236}">
                <a16:creationId xmlns:a16="http://schemas.microsoft.com/office/drawing/2014/main" id="{1CBCAA10-C0E5-48A0-BE50-EA845A096E5B}"/>
              </a:ext>
            </a:extLst>
          </p:cNvPr>
          <p:cNvSpPr/>
          <p:nvPr/>
        </p:nvSpPr>
        <p:spPr>
          <a:xfrm>
            <a:off x="2124225" y="1836024"/>
            <a:ext cx="2293034" cy="6879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0" name="Rectángulo 19">
            <a:extLst>
              <a:ext uri="{FF2B5EF4-FFF2-40B4-BE49-F238E27FC236}">
                <a16:creationId xmlns:a16="http://schemas.microsoft.com/office/drawing/2014/main" id="{A5AD9086-9407-4AF4-B470-476C25851FF0}"/>
              </a:ext>
            </a:extLst>
          </p:cNvPr>
          <p:cNvSpPr/>
          <p:nvPr/>
        </p:nvSpPr>
        <p:spPr>
          <a:xfrm>
            <a:off x="4654061" y="1836558"/>
            <a:ext cx="2293034" cy="8096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1" name="Rectángulo 20">
            <a:extLst>
              <a:ext uri="{FF2B5EF4-FFF2-40B4-BE49-F238E27FC236}">
                <a16:creationId xmlns:a16="http://schemas.microsoft.com/office/drawing/2014/main" id="{80D5F86B-DD61-4A05-B44B-71F0C656B59B}"/>
              </a:ext>
            </a:extLst>
          </p:cNvPr>
          <p:cNvSpPr/>
          <p:nvPr/>
        </p:nvSpPr>
        <p:spPr>
          <a:xfrm>
            <a:off x="7212033" y="1836024"/>
            <a:ext cx="2293034" cy="8096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CuadroTexto 1">
            <a:extLst>
              <a:ext uri="{FF2B5EF4-FFF2-40B4-BE49-F238E27FC236}">
                <a16:creationId xmlns:a16="http://schemas.microsoft.com/office/drawing/2014/main" id="{8EC74D49-1D9F-4B20-86AC-9CD611657FEF}"/>
              </a:ext>
            </a:extLst>
          </p:cNvPr>
          <p:cNvSpPr txBox="1"/>
          <p:nvPr/>
        </p:nvSpPr>
        <p:spPr>
          <a:xfrm>
            <a:off x="3021033" y="408795"/>
            <a:ext cx="6808767" cy="1600438"/>
          </a:xfrm>
          <a:prstGeom prst="rect">
            <a:avLst/>
          </a:prstGeom>
          <a:noFill/>
        </p:spPr>
        <p:txBody>
          <a:bodyPr wrap="square" rtlCol="0">
            <a:spAutoFit/>
          </a:bodyPr>
          <a:lstStyle/>
          <a:p>
            <a:pPr algn="ctr"/>
            <a:r>
              <a:rPr lang="es-AR" sz="4000" dirty="0">
                <a:latin typeface="Helvetica" panose="020B0604020202020204" pitchFamily="34" charset="0"/>
                <a:cs typeface="Helvetica" panose="020B0604020202020204" pitchFamily="34" charset="0"/>
              </a:rPr>
              <a:t>Ejemplo de similitud semántica</a:t>
            </a:r>
          </a:p>
          <a:p>
            <a:endParaRPr lang="es-AR" dirty="0"/>
          </a:p>
        </p:txBody>
      </p:sp>
      <p:sp>
        <p:nvSpPr>
          <p:cNvPr id="14" name="Rectángulo 13">
            <a:extLst>
              <a:ext uri="{FF2B5EF4-FFF2-40B4-BE49-F238E27FC236}">
                <a16:creationId xmlns:a16="http://schemas.microsoft.com/office/drawing/2014/main" id="{D41E2584-600C-45A3-AC74-EB00CCFFF541}"/>
              </a:ext>
            </a:extLst>
          </p:cNvPr>
          <p:cNvSpPr/>
          <p:nvPr/>
        </p:nvSpPr>
        <p:spPr>
          <a:xfrm>
            <a:off x="1995568" y="2362130"/>
            <a:ext cx="1678741" cy="10096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4" name="Rectángulo 23">
            <a:extLst>
              <a:ext uri="{FF2B5EF4-FFF2-40B4-BE49-F238E27FC236}">
                <a16:creationId xmlns:a16="http://schemas.microsoft.com/office/drawing/2014/main" id="{C20BDD70-55FF-4F82-AF66-59FF64FB91B5}"/>
              </a:ext>
            </a:extLst>
          </p:cNvPr>
          <p:cNvSpPr/>
          <p:nvPr/>
        </p:nvSpPr>
        <p:spPr>
          <a:xfrm>
            <a:off x="3481468" y="2857430"/>
            <a:ext cx="1678741" cy="10096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5" name="Rectángulo 24">
            <a:extLst>
              <a:ext uri="{FF2B5EF4-FFF2-40B4-BE49-F238E27FC236}">
                <a16:creationId xmlns:a16="http://schemas.microsoft.com/office/drawing/2014/main" id="{E0A18368-1508-4442-B749-7DE3783D4950}"/>
              </a:ext>
            </a:extLst>
          </p:cNvPr>
          <p:cNvSpPr/>
          <p:nvPr/>
        </p:nvSpPr>
        <p:spPr>
          <a:xfrm>
            <a:off x="4910218" y="3409880"/>
            <a:ext cx="1678741" cy="10096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6" name="Rectángulo 25">
            <a:extLst>
              <a:ext uri="{FF2B5EF4-FFF2-40B4-BE49-F238E27FC236}">
                <a16:creationId xmlns:a16="http://schemas.microsoft.com/office/drawing/2014/main" id="{3646F4C0-66AD-4428-9A6A-48BC6A91F729}"/>
              </a:ext>
            </a:extLst>
          </p:cNvPr>
          <p:cNvSpPr/>
          <p:nvPr/>
        </p:nvSpPr>
        <p:spPr>
          <a:xfrm>
            <a:off x="6358018" y="3962330"/>
            <a:ext cx="1678741" cy="10096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7" name="Rectángulo 26">
            <a:extLst>
              <a:ext uri="{FF2B5EF4-FFF2-40B4-BE49-F238E27FC236}">
                <a16:creationId xmlns:a16="http://schemas.microsoft.com/office/drawing/2014/main" id="{0626E459-0925-4D77-BCD7-DBA03B618C3C}"/>
              </a:ext>
            </a:extLst>
          </p:cNvPr>
          <p:cNvSpPr/>
          <p:nvPr/>
        </p:nvSpPr>
        <p:spPr>
          <a:xfrm>
            <a:off x="7729618" y="4571930"/>
            <a:ext cx="1678741" cy="10096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8" name="Flecha: a la derecha 27">
            <a:extLst>
              <a:ext uri="{FF2B5EF4-FFF2-40B4-BE49-F238E27FC236}">
                <a16:creationId xmlns:a16="http://schemas.microsoft.com/office/drawing/2014/main" id="{ED781B8B-51E4-43DB-B2F5-A8AE835C8453}"/>
              </a:ext>
            </a:extLst>
          </p:cNvPr>
          <p:cNvSpPr/>
          <p:nvPr/>
        </p:nvSpPr>
        <p:spPr>
          <a:xfrm rot="1557811">
            <a:off x="1375168" y="5274013"/>
            <a:ext cx="5913560" cy="232555"/>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000" dirty="0"/>
          </a:p>
        </p:txBody>
      </p:sp>
      <p:sp>
        <p:nvSpPr>
          <p:cNvPr id="29" name="CuadroTexto 28">
            <a:extLst>
              <a:ext uri="{FF2B5EF4-FFF2-40B4-BE49-F238E27FC236}">
                <a16:creationId xmlns:a16="http://schemas.microsoft.com/office/drawing/2014/main" id="{4F43CEA7-828F-4CC8-92F4-D9FB0375ED71}"/>
              </a:ext>
            </a:extLst>
          </p:cNvPr>
          <p:cNvSpPr txBox="1"/>
          <p:nvPr/>
        </p:nvSpPr>
        <p:spPr>
          <a:xfrm>
            <a:off x="2647750" y="2495550"/>
            <a:ext cx="590750" cy="707886"/>
          </a:xfrm>
          <a:prstGeom prst="rect">
            <a:avLst/>
          </a:prstGeom>
          <a:noFill/>
        </p:spPr>
        <p:txBody>
          <a:bodyPr wrap="square" rtlCol="0">
            <a:spAutoFit/>
          </a:bodyPr>
          <a:lstStyle/>
          <a:p>
            <a:r>
              <a:rPr lang="es-AR" sz="4000" dirty="0">
                <a:solidFill>
                  <a:schemeClr val="bg1"/>
                </a:solidFill>
              </a:rPr>
              <a:t>+</a:t>
            </a:r>
          </a:p>
        </p:txBody>
      </p:sp>
      <p:sp>
        <p:nvSpPr>
          <p:cNvPr id="31" name="CuadroTexto 30">
            <a:extLst>
              <a:ext uri="{FF2B5EF4-FFF2-40B4-BE49-F238E27FC236}">
                <a16:creationId xmlns:a16="http://schemas.microsoft.com/office/drawing/2014/main" id="{FF1C1B7F-648D-4789-92D1-657D92AE98F8}"/>
              </a:ext>
            </a:extLst>
          </p:cNvPr>
          <p:cNvSpPr txBox="1"/>
          <p:nvPr/>
        </p:nvSpPr>
        <p:spPr>
          <a:xfrm>
            <a:off x="3691018" y="3009900"/>
            <a:ext cx="1640641" cy="707886"/>
          </a:xfrm>
          <a:prstGeom prst="rect">
            <a:avLst/>
          </a:prstGeom>
          <a:noFill/>
        </p:spPr>
        <p:txBody>
          <a:bodyPr wrap="square" rtlCol="0">
            <a:spAutoFit/>
          </a:bodyPr>
          <a:lstStyle/>
          <a:p>
            <a:r>
              <a:rPr lang="es-AR" sz="4000" dirty="0">
                <a:solidFill>
                  <a:schemeClr val="bg1"/>
                </a:solidFill>
              </a:rPr>
              <a:t>&amp;&amp;&amp;</a:t>
            </a:r>
          </a:p>
        </p:txBody>
      </p:sp>
      <p:sp>
        <p:nvSpPr>
          <p:cNvPr id="32" name="CuadroTexto 31">
            <a:extLst>
              <a:ext uri="{FF2B5EF4-FFF2-40B4-BE49-F238E27FC236}">
                <a16:creationId xmlns:a16="http://schemas.microsoft.com/office/drawing/2014/main" id="{689654E6-B16C-44F0-8780-0B8629B5DD17}"/>
              </a:ext>
            </a:extLst>
          </p:cNvPr>
          <p:cNvSpPr txBox="1"/>
          <p:nvPr/>
        </p:nvSpPr>
        <p:spPr>
          <a:xfrm>
            <a:off x="6662818" y="4114800"/>
            <a:ext cx="1640641" cy="707886"/>
          </a:xfrm>
          <a:prstGeom prst="rect">
            <a:avLst/>
          </a:prstGeom>
          <a:noFill/>
        </p:spPr>
        <p:txBody>
          <a:bodyPr wrap="square" rtlCol="0">
            <a:spAutoFit/>
          </a:bodyPr>
          <a:lstStyle/>
          <a:p>
            <a:r>
              <a:rPr lang="es-AR" sz="4000" dirty="0">
                <a:solidFill>
                  <a:schemeClr val="bg1"/>
                </a:solidFill>
              </a:rPr>
              <a:t>&amp;&amp;&amp;</a:t>
            </a:r>
          </a:p>
        </p:txBody>
      </p:sp>
      <p:sp>
        <p:nvSpPr>
          <p:cNvPr id="34" name="CuadroTexto 33">
            <a:extLst>
              <a:ext uri="{FF2B5EF4-FFF2-40B4-BE49-F238E27FC236}">
                <a16:creationId xmlns:a16="http://schemas.microsoft.com/office/drawing/2014/main" id="{D57922FF-6B69-455D-B3DA-025EA04E86D0}"/>
              </a:ext>
            </a:extLst>
          </p:cNvPr>
          <p:cNvSpPr txBox="1"/>
          <p:nvPr/>
        </p:nvSpPr>
        <p:spPr>
          <a:xfrm>
            <a:off x="8015368" y="4705350"/>
            <a:ext cx="1640641" cy="707886"/>
          </a:xfrm>
          <a:prstGeom prst="rect">
            <a:avLst/>
          </a:prstGeom>
          <a:noFill/>
        </p:spPr>
        <p:txBody>
          <a:bodyPr wrap="square" rtlCol="0">
            <a:spAutoFit/>
          </a:bodyPr>
          <a:lstStyle/>
          <a:p>
            <a:r>
              <a:rPr lang="es-AR" sz="4000" dirty="0">
                <a:solidFill>
                  <a:schemeClr val="bg1"/>
                </a:solidFill>
              </a:rPr>
              <a:t>tigre</a:t>
            </a:r>
          </a:p>
        </p:txBody>
      </p:sp>
      <p:cxnSp>
        <p:nvCxnSpPr>
          <p:cNvPr id="40" name="Conector recto de flecha 39">
            <a:extLst>
              <a:ext uri="{FF2B5EF4-FFF2-40B4-BE49-F238E27FC236}">
                <a16:creationId xmlns:a16="http://schemas.microsoft.com/office/drawing/2014/main" id="{ED921162-D4CF-4FE4-9AA1-4974965BFE45}"/>
              </a:ext>
            </a:extLst>
          </p:cNvPr>
          <p:cNvCxnSpPr>
            <a:cxnSpLocks/>
          </p:cNvCxnSpPr>
          <p:nvPr/>
        </p:nvCxnSpPr>
        <p:spPr>
          <a:xfrm flipH="1">
            <a:off x="8242798" y="4225209"/>
            <a:ext cx="71070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ector recto de flecha 41">
            <a:extLst>
              <a:ext uri="{FF2B5EF4-FFF2-40B4-BE49-F238E27FC236}">
                <a16:creationId xmlns:a16="http://schemas.microsoft.com/office/drawing/2014/main" id="{2B9B700B-4A91-413A-A82E-A6F55115D043}"/>
              </a:ext>
            </a:extLst>
          </p:cNvPr>
          <p:cNvCxnSpPr>
            <a:cxnSpLocks/>
          </p:cNvCxnSpPr>
          <p:nvPr/>
        </p:nvCxnSpPr>
        <p:spPr>
          <a:xfrm flipH="1">
            <a:off x="9690598" y="5196759"/>
            <a:ext cx="71070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ector recto de flecha 42">
            <a:extLst>
              <a:ext uri="{FF2B5EF4-FFF2-40B4-BE49-F238E27FC236}">
                <a16:creationId xmlns:a16="http://schemas.microsoft.com/office/drawing/2014/main" id="{80128BE4-F988-4238-9940-014C884F1558}"/>
              </a:ext>
            </a:extLst>
          </p:cNvPr>
          <p:cNvCxnSpPr>
            <a:cxnSpLocks/>
          </p:cNvCxnSpPr>
          <p:nvPr/>
        </p:nvCxnSpPr>
        <p:spPr>
          <a:xfrm flipH="1">
            <a:off x="6871198" y="3691809"/>
            <a:ext cx="71070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ector recto de flecha 43">
            <a:extLst>
              <a:ext uri="{FF2B5EF4-FFF2-40B4-BE49-F238E27FC236}">
                <a16:creationId xmlns:a16="http://schemas.microsoft.com/office/drawing/2014/main" id="{061DD413-71AC-4DEB-B0F7-B4D5B1ED7D7C}"/>
              </a:ext>
            </a:extLst>
          </p:cNvPr>
          <p:cNvCxnSpPr>
            <a:cxnSpLocks/>
          </p:cNvCxnSpPr>
          <p:nvPr/>
        </p:nvCxnSpPr>
        <p:spPr>
          <a:xfrm flipH="1">
            <a:off x="5404348" y="3063159"/>
            <a:ext cx="71070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51" name="CuadroTexto 2050">
            <a:extLst>
              <a:ext uri="{FF2B5EF4-FFF2-40B4-BE49-F238E27FC236}">
                <a16:creationId xmlns:a16="http://schemas.microsoft.com/office/drawing/2014/main" id="{BB07F20D-F895-4DF8-950F-8F004D10D81D}"/>
              </a:ext>
            </a:extLst>
          </p:cNvPr>
          <p:cNvSpPr txBox="1"/>
          <p:nvPr/>
        </p:nvSpPr>
        <p:spPr>
          <a:xfrm>
            <a:off x="6265109" y="2635980"/>
            <a:ext cx="1463339" cy="646331"/>
          </a:xfrm>
          <a:prstGeom prst="rect">
            <a:avLst/>
          </a:prstGeom>
          <a:noFill/>
        </p:spPr>
        <p:txBody>
          <a:bodyPr wrap="square" rtlCol="0">
            <a:spAutoFit/>
          </a:bodyPr>
          <a:lstStyle/>
          <a:p>
            <a:r>
              <a:rPr lang="es-AR" dirty="0"/>
              <a:t>Máscara delantera</a:t>
            </a:r>
          </a:p>
        </p:txBody>
      </p:sp>
      <p:sp>
        <p:nvSpPr>
          <p:cNvPr id="47" name="CuadroTexto 46">
            <a:extLst>
              <a:ext uri="{FF2B5EF4-FFF2-40B4-BE49-F238E27FC236}">
                <a16:creationId xmlns:a16="http://schemas.microsoft.com/office/drawing/2014/main" id="{08BB5C9A-E86A-46D2-8CD3-0278B1D5C3DC}"/>
              </a:ext>
            </a:extLst>
          </p:cNvPr>
          <p:cNvSpPr txBox="1"/>
          <p:nvPr/>
        </p:nvSpPr>
        <p:spPr>
          <a:xfrm>
            <a:off x="9084509" y="3778980"/>
            <a:ext cx="1463339" cy="646331"/>
          </a:xfrm>
          <a:prstGeom prst="rect">
            <a:avLst/>
          </a:prstGeom>
          <a:noFill/>
        </p:spPr>
        <p:txBody>
          <a:bodyPr wrap="square" rtlCol="0">
            <a:spAutoFit/>
          </a:bodyPr>
          <a:lstStyle/>
          <a:p>
            <a:r>
              <a:rPr lang="es-AR" dirty="0"/>
              <a:t>Máscara posterior</a:t>
            </a:r>
          </a:p>
        </p:txBody>
      </p:sp>
      <p:sp>
        <p:nvSpPr>
          <p:cNvPr id="48" name="CuadroTexto 47">
            <a:extLst>
              <a:ext uri="{FF2B5EF4-FFF2-40B4-BE49-F238E27FC236}">
                <a16:creationId xmlns:a16="http://schemas.microsoft.com/office/drawing/2014/main" id="{3BEFC452-D515-4BAD-876D-DA2F52F86AF3}"/>
              </a:ext>
            </a:extLst>
          </p:cNvPr>
          <p:cNvSpPr txBox="1"/>
          <p:nvPr/>
        </p:nvSpPr>
        <p:spPr>
          <a:xfrm>
            <a:off x="7693859" y="3474180"/>
            <a:ext cx="1463339" cy="369332"/>
          </a:xfrm>
          <a:prstGeom prst="rect">
            <a:avLst/>
          </a:prstGeom>
          <a:noFill/>
        </p:spPr>
        <p:txBody>
          <a:bodyPr wrap="square" rtlCol="0">
            <a:spAutoFit/>
          </a:bodyPr>
          <a:lstStyle/>
          <a:p>
            <a:r>
              <a:rPr lang="es-AR" dirty="0"/>
              <a:t>Prime</a:t>
            </a:r>
          </a:p>
        </p:txBody>
      </p:sp>
      <p:sp>
        <p:nvSpPr>
          <p:cNvPr id="49" name="CuadroTexto 48">
            <a:extLst>
              <a:ext uri="{FF2B5EF4-FFF2-40B4-BE49-F238E27FC236}">
                <a16:creationId xmlns:a16="http://schemas.microsoft.com/office/drawing/2014/main" id="{F7C31343-598B-4345-980C-9E936D68611E}"/>
              </a:ext>
            </a:extLst>
          </p:cNvPr>
          <p:cNvSpPr txBox="1"/>
          <p:nvPr/>
        </p:nvSpPr>
        <p:spPr>
          <a:xfrm>
            <a:off x="10475159" y="5017229"/>
            <a:ext cx="1215093" cy="369332"/>
          </a:xfrm>
          <a:prstGeom prst="rect">
            <a:avLst/>
          </a:prstGeom>
          <a:noFill/>
        </p:spPr>
        <p:txBody>
          <a:bodyPr wrap="square" rtlCol="0">
            <a:spAutoFit/>
          </a:bodyPr>
          <a:lstStyle/>
          <a:p>
            <a:r>
              <a:rPr lang="es-AR" dirty="0"/>
              <a:t>Target</a:t>
            </a:r>
          </a:p>
        </p:txBody>
      </p:sp>
      <p:sp>
        <p:nvSpPr>
          <p:cNvPr id="2054" name="CuadroTexto 2053">
            <a:extLst>
              <a:ext uri="{FF2B5EF4-FFF2-40B4-BE49-F238E27FC236}">
                <a16:creationId xmlns:a16="http://schemas.microsoft.com/office/drawing/2014/main" id="{9CE702D4-2E16-44F5-96B3-3BD71685BE4F}"/>
              </a:ext>
            </a:extLst>
          </p:cNvPr>
          <p:cNvSpPr txBox="1"/>
          <p:nvPr/>
        </p:nvSpPr>
        <p:spPr>
          <a:xfrm>
            <a:off x="7696108" y="5871148"/>
            <a:ext cx="1808959" cy="369332"/>
          </a:xfrm>
          <a:prstGeom prst="rect">
            <a:avLst/>
          </a:prstGeom>
          <a:solidFill>
            <a:schemeClr val="accent5">
              <a:lumMod val="60000"/>
              <a:lumOff val="40000"/>
            </a:schemeClr>
          </a:solidFill>
        </p:spPr>
        <p:txBody>
          <a:bodyPr wrap="square" rtlCol="0">
            <a:spAutoFit/>
          </a:bodyPr>
          <a:lstStyle/>
          <a:p>
            <a:r>
              <a:rPr lang="es-AR" dirty="0"/>
              <a:t>Animal u objeto?</a:t>
            </a:r>
          </a:p>
        </p:txBody>
      </p:sp>
      <p:cxnSp>
        <p:nvCxnSpPr>
          <p:cNvPr id="2056" name="Conector recto 2055">
            <a:extLst>
              <a:ext uri="{FF2B5EF4-FFF2-40B4-BE49-F238E27FC236}">
                <a16:creationId xmlns:a16="http://schemas.microsoft.com/office/drawing/2014/main" id="{39591654-40DF-467F-8089-506A835A8711}"/>
              </a:ext>
            </a:extLst>
          </p:cNvPr>
          <p:cNvCxnSpPr/>
          <p:nvPr/>
        </p:nvCxnSpPr>
        <p:spPr>
          <a:xfrm>
            <a:off x="4654061" y="4571930"/>
            <a:ext cx="2829077" cy="1299219"/>
          </a:xfrm>
          <a:prstGeom prst="line">
            <a:avLst/>
          </a:prstGeom>
        </p:spPr>
        <p:style>
          <a:lnRef idx="1">
            <a:schemeClr val="accent1"/>
          </a:lnRef>
          <a:fillRef idx="0">
            <a:schemeClr val="accent1"/>
          </a:fillRef>
          <a:effectRef idx="0">
            <a:schemeClr val="accent1"/>
          </a:effectRef>
          <a:fontRef idx="minor">
            <a:schemeClr val="tx1"/>
          </a:fontRef>
        </p:style>
      </p:cxnSp>
      <p:sp>
        <p:nvSpPr>
          <p:cNvPr id="2057" name="CuadroTexto 2056">
            <a:extLst>
              <a:ext uri="{FF2B5EF4-FFF2-40B4-BE49-F238E27FC236}">
                <a16:creationId xmlns:a16="http://schemas.microsoft.com/office/drawing/2014/main" id="{D4908821-C1CE-4818-9186-ACE813F38BF7}"/>
              </a:ext>
            </a:extLst>
          </p:cNvPr>
          <p:cNvSpPr txBox="1"/>
          <p:nvPr/>
        </p:nvSpPr>
        <p:spPr>
          <a:xfrm rot="1545074" flipH="1">
            <a:off x="5553080" y="5229195"/>
            <a:ext cx="777243" cy="369332"/>
          </a:xfrm>
          <a:prstGeom prst="rect">
            <a:avLst/>
          </a:prstGeom>
          <a:noFill/>
        </p:spPr>
        <p:txBody>
          <a:bodyPr wrap="square" rtlCol="0">
            <a:spAutoFit/>
          </a:bodyPr>
          <a:lstStyle/>
          <a:p>
            <a:r>
              <a:rPr lang="es-AR" dirty="0"/>
              <a:t>SOA</a:t>
            </a:r>
          </a:p>
        </p:txBody>
      </p:sp>
      <p:sp>
        <p:nvSpPr>
          <p:cNvPr id="35" name="CuadroTexto 34">
            <a:extLst>
              <a:ext uri="{FF2B5EF4-FFF2-40B4-BE49-F238E27FC236}">
                <a16:creationId xmlns:a16="http://schemas.microsoft.com/office/drawing/2014/main" id="{21071865-5F39-4752-AD81-4A712DB11D43}"/>
              </a:ext>
            </a:extLst>
          </p:cNvPr>
          <p:cNvSpPr txBox="1"/>
          <p:nvPr/>
        </p:nvSpPr>
        <p:spPr>
          <a:xfrm>
            <a:off x="5215018" y="3544783"/>
            <a:ext cx="1640641" cy="707886"/>
          </a:xfrm>
          <a:prstGeom prst="rect">
            <a:avLst/>
          </a:prstGeom>
          <a:noFill/>
        </p:spPr>
        <p:txBody>
          <a:bodyPr wrap="square" rtlCol="0">
            <a:spAutoFit/>
          </a:bodyPr>
          <a:lstStyle/>
          <a:p>
            <a:r>
              <a:rPr lang="es-AR" sz="4000" dirty="0">
                <a:solidFill>
                  <a:schemeClr val="bg1"/>
                </a:solidFill>
              </a:rPr>
              <a:t>gato</a:t>
            </a:r>
          </a:p>
        </p:txBody>
      </p:sp>
    </p:spTree>
    <p:extLst>
      <p:ext uri="{BB962C8B-B14F-4D97-AF65-F5344CB8AC3E}">
        <p14:creationId xmlns:p14="http://schemas.microsoft.com/office/powerpoint/2010/main" val="1804147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6" name="Título 1">
            <a:extLst>
              <a:ext uri="{FF2B5EF4-FFF2-40B4-BE49-F238E27FC236}">
                <a16:creationId xmlns:a16="http://schemas.microsoft.com/office/drawing/2014/main" id="{8B8EF6DA-ABB8-4A1D-8875-A29F539ED1BB}"/>
              </a:ext>
            </a:extLst>
          </p:cNvPr>
          <p:cNvSpPr txBox="1">
            <a:spLocks/>
          </p:cNvSpPr>
          <p:nvPr/>
        </p:nvSpPr>
        <p:spPr>
          <a:xfrm>
            <a:off x="492369" y="238488"/>
            <a:ext cx="11197883" cy="1591385"/>
          </a:xfrm>
          <a:prstGeom prst="rect">
            <a:avLst/>
          </a:prstGeom>
          <a:gradFill flip="none" rotWithShape="1">
            <a:gsLst>
              <a:gs pos="39000">
                <a:schemeClr val="accent1">
                  <a:lumMod val="0"/>
                  <a:lumOff val="100000"/>
                </a:schemeClr>
              </a:gs>
              <a:gs pos="100000">
                <a:schemeClr val="tx2">
                  <a:lumMod val="20000"/>
                  <a:lumOff val="80000"/>
                </a:schemeClr>
              </a:gs>
              <a:gs pos="100000">
                <a:schemeClr val="accent1">
                  <a:lumMod val="40000"/>
                  <a:lumOff val="60000"/>
                </a:schemeClr>
              </a:gs>
            </a:gsLst>
            <a:path path="rect">
              <a:fillToRect l="50000" t="50000" r="50000" b="50000"/>
            </a:path>
            <a:tileRect/>
          </a:gradFill>
          <a:ln>
            <a:noFill/>
            <a:prstDash val="solid"/>
          </a:ln>
          <a:scene3d>
            <a:camera prst="orthographicFront"/>
            <a:lightRig rig="threePt" dir="t"/>
          </a:scene3d>
          <a:sp3d>
            <a:bevelT prst="slope"/>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AR" sz="4000" dirty="0">
                <a:latin typeface="Helvetica" panose="020B0604020202020204" pitchFamily="34" charset="0"/>
                <a:cs typeface="Helvetica" panose="020B0604020202020204" pitchFamily="34" charset="0"/>
              </a:rPr>
              <a:t> </a:t>
            </a:r>
          </a:p>
        </p:txBody>
      </p:sp>
      <p:sp>
        <p:nvSpPr>
          <p:cNvPr id="19" name="Rectángulo 18">
            <a:extLst>
              <a:ext uri="{FF2B5EF4-FFF2-40B4-BE49-F238E27FC236}">
                <a16:creationId xmlns:a16="http://schemas.microsoft.com/office/drawing/2014/main" id="{1CBCAA10-C0E5-48A0-BE50-EA845A096E5B}"/>
              </a:ext>
            </a:extLst>
          </p:cNvPr>
          <p:cNvSpPr/>
          <p:nvPr/>
        </p:nvSpPr>
        <p:spPr>
          <a:xfrm>
            <a:off x="2124225" y="1836024"/>
            <a:ext cx="2293034" cy="6879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0" name="Rectángulo 19">
            <a:extLst>
              <a:ext uri="{FF2B5EF4-FFF2-40B4-BE49-F238E27FC236}">
                <a16:creationId xmlns:a16="http://schemas.microsoft.com/office/drawing/2014/main" id="{A5AD9086-9407-4AF4-B470-476C25851FF0}"/>
              </a:ext>
            </a:extLst>
          </p:cNvPr>
          <p:cNvSpPr/>
          <p:nvPr/>
        </p:nvSpPr>
        <p:spPr>
          <a:xfrm>
            <a:off x="4654061" y="1836558"/>
            <a:ext cx="2293034" cy="8096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1" name="Rectángulo 20">
            <a:extLst>
              <a:ext uri="{FF2B5EF4-FFF2-40B4-BE49-F238E27FC236}">
                <a16:creationId xmlns:a16="http://schemas.microsoft.com/office/drawing/2014/main" id="{80D5F86B-DD61-4A05-B44B-71F0C656B59B}"/>
              </a:ext>
            </a:extLst>
          </p:cNvPr>
          <p:cNvSpPr/>
          <p:nvPr/>
        </p:nvSpPr>
        <p:spPr>
          <a:xfrm>
            <a:off x="7212033" y="1836024"/>
            <a:ext cx="2293034" cy="8096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CuadroTexto 1">
            <a:extLst>
              <a:ext uri="{FF2B5EF4-FFF2-40B4-BE49-F238E27FC236}">
                <a16:creationId xmlns:a16="http://schemas.microsoft.com/office/drawing/2014/main" id="{8EC74D49-1D9F-4B20-86AC-9CD611657FEF}"/>
              </a:ext>
            </a:extLst>
          </p:cNvPr>
          <p:cNvSpPr txBox="1"/>
          <p:nvPr/>
        </p:nvSpPr>
        <p:spPr>
          <a:xfrm>
            <a:off x="3059133" y="675495"/>
            <a:ext cx="6808767" cy="984885"/>
          </a:xfrm>
          <a:prstGeom prst="rect">
            <a:avLst/>
          </a:prstGeom>
          <a:noFill/>
        </p:spPr>
        <p:txBody>
          <a:bodyPr wrap="square" rtlCol="0">
            <a:spAutoFit/>
          </a:bodyPr>
          <a:lstStyle/>
          <a:p>
            <a:pPr algn="ctr"/>
            <a:r>
              <a:rPr lang="es-AR" sz="4000" dirty="0">
                <a:latin typeface="Helvetica" panose="020B0604020202020204" pitchFamily="34" charset="0"/>
                <a:cs typeface="Helvetica" panose="020B0604020202020204" pitchFamily="34" charset="0"/>
              </a:rPr>
              <a:t>Ejemplo de SOA</a:t>
            </a:r>
          </a:p>
          <a:p>
            <a:endParaRPr lang="es-AR" dirty="0"/>
          </a:p>
        </p:txBody>
      </p:sp>
      <p:sp>
        <p:nvSpPr>
          <p:cNvPr id="14" name="Rectángulo 13">
            <a:extLst>
              <a:ext uri="{FF2B5EF4-FFF2-40B4-BE49-F238E27FC236}">
                <a16:creationId xmlns:a16="http://schemas.microsoft.com/office/drawing/2014/main" id="{D41E2584-600C-45A3-AC74-EB00CCFFF541}"/>
              </a:ext>
            </a:extLst>
          </p:cNvPr>
          <p:cNvSpPr/>
          <p:nvPr/>
        </p:nvSpPr>
        <p:spPr>
          <a:xfrm>
            <a:off x="1995568" y="2362130"/>
            <a:ext cx="1678741" cy="10096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4" name="Rectángulo 23">
            <a:extLst>
              <a:ext uri="{FF2B5EF4-FFF2-40B4-BE49-F238E27FC236}">
                <a16:creationId xmlns:a16="http://schemas.microsoft.com/office/drawing/2014/main" id="{C20BDD70-55FF-4F82-AF66-59FF64FB91B5}"/>
              </a:ext>
            </a:extLst>
          </p:cNvPr>
          <p:cNvSpPr/>
          <p:nvPr/>
        </p:nvSpPr>
        <p:spPr>
          <a:xfrm>
            <a:off x="3481468" y="2857430"/>
            <a:ext cx="1678741" cy="10096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5" name="Rectángulo 24">
            <a:extLst>
              <a:ext uri="{FF2B5EF4-FFF2-40B4-BE49-F238E27FC236}">
                <a16:creationId xmlns:a16="http://schemas.microsoft.com/office/drawing/2014/main" id="{E0A18368-1508-4442-B749-7DE3783D4950}"/>
              </a:ext>
            </a:extLst>
          </p:cNvPr>
          <p:cNvSpPr/>
          <p:nvPr/>
        </p:nvSpPr>
        <p:spPr>
          <a:xfrm>
            <a:off x="4910218" y="3409880"/>
            <a:ext cx="1678741" cy="10096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6" name="Rectángulo 25">
            <a:extLst>
              <a:ext uri="{FF2B5EF4-FFF2-40B4-BE49-F238E27FC236}">
                <a16:creationId xmlns:a16="http://schemas.microsoft.com/office/drawing/2014/main" id="{3646F4C0-66AD-4428-9A6A-48BC6A91F729}"/>
              </a:ext>
            </a:extLst>
          </p:cNvPr>
          <p:cNvSpPr/>
          <p:nvPr/>
        </p:nvSpPr>
        <p:spPr>
          <a:xfrm>
            <a:off x="6358018" y="3962330"/>
            <a:ext cx="1678741" cy="10096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7" name="Rectángulo 26">
            <a:extLst>
              <a:ext uri="{FF2B5EF4-FFF2-40B4-BE49-F238E27FC236}">
                <a16:creationId xmlns:a16="http://schemas.microsoft.com/office/drawing/2014/main" id="{0626E459-0925-4D77-BCD7-DBA03B618C3C}"/>
              </a:ext>
            </a:extLst>
          </p:cNvPr>
          <p:cNvSpPr/>
          <p:nvPr/>
        </p:nvSpPr>
        <p:spPr>
          <a:xfrm>
            <a:off x="7729618" y="4571930"/>
            <a:ext cx="1678741" cy="10096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8" name="Flecha: a la derecha 27">
            <a:extLst>
              <a:ext uri="{FF2B5EF4-FFF2-40B4-BE49-F238E27FC236}">
                <a16:creationId xmlns:a16="http://schemas.microsoft.com/office/drawing/2014/main" id="{ED781B8B-51E4-43DB-B2F5-A8AE835C8453}"/>
              </a:ext>
            </a:extLst>
          </p:cNvPr>
          <p:cNvSpPr/>
          <p:nvPr/>
        </p:nvSpPr>
        <p:spPr>
          <a:xfrm rot="1557811">
            <a:off x="1375168" y="5274013"/>
            <a:ext cx="5913560" cy="232555"/>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000" dirty="0"/>
          </a:p>
        </p:txBody>
      </p:sp>
      <p:sp>
        <p:nvSpPr>
          <p:cNvPr id="29" name="CuadroTexto 28">
            <a:extLst>
              <a:ext uri="{FF2B5EF4-FFF2-40B4-BE49-F238E27FC236}">
                <a16:creationId xmlns:a16="http://schemas.microsoft.com/office/drawing/2014/main" id="{4F43CEA7-828F-4CC8-92F4-D9FB0375ED71}"/>
              </a:ext>
            </a:extLst>
          </p:cNvPr>
          <p:cNvSpPr txBox="1"/>
          <p:nvPr/>
        </p:nvSpPr>
        <p:spPr>
          <a:xfrm>
            <a:off x="2647750" y="2495550"/>
            <a:ext cx="590750" cy="707886"/>
          </a:xfrm>
          <a:prstGeom prst="rect">
            <a:avLst/>
          </a:prstGeom>
          <a:noFill/>
        </p:spPr>
        <p:txBody>
          <a:bodyPr wrap="square" rtlCol="0">
            <a:spAutoFit/>
          </a:bodyPr>
          <a:lstStyle/>
          <a:p>
            <a:r>
              <a:rPr lang="es-AR" sz="4000" dirty="0">
                <a:solidFill>
                  <a:schemeClr val="bg1"/>
                </a:solidFill>
              </a:rPr>
              <a:t>+</a:t>
            </a:r>
          </a:p>
        </p:txBody>
      </p:sp>
      <p:sp>
        <p:nvSpPr>
          <p:cNvPr id="31" name="CuadroTexto 30">
            <a:extLst>
              <a:ext uri="{FF2B5EF4-FFF2-40B4-BE49-F238E27FC236}">
                <a16:creationId xmlns:a16="http://schemas.microsoft.com/office/drawing/2014/main" id="{FF1C1B7F-648D-4789-92D1-657D92AE98F8}"/>
              </a:ext>
            </a:extLst>
          </p:cNvPr>
          <p:cNvSpPr txBox="1"/>
          <p:nvPr/>
        </p:nvSpPr>
        <p:spPr>
          <a:xfrm>
            <a:off x="3691018" y="3009900"/>
            <a:ext cx="1640641" cy="707886"/>
          </a:xfrm>
          <a:prstGeom prst="rect">
            <a:avLst/>
          </a:prstGeom>
          <a:noFill/>
        </p:spPr>
        <p:txBody>
          <a:bodyPr wrap="square" rtlCol="0">
            <a:spAutoFit/>
          </a:bodyPr>
          <a:lstStyle/>
          <a:p>
            <a:r>
              <a:rPr lang="es-AR" sz="4000" dirty="0">
                <a:solidFill>
                  <a:schemeClr val="bg1"/>
                </a:solidFill>
              </a:rPr>
              <a:t>&amp;&amp;&amp;</a:t>
            </a:r>
          </a:p>
        </p:txBody>
      </p:sp>
      <p:sp>
        <p:nvSpPr>
          <p:cNvPr id="32" name="CuadroTexto 31">
            <a:extLst>
              <a:ext uri="{FF2B5EF4-FFF2-40B4-BE49-F238E27FC236}">
                <a16:creationId xmlns:a16="http://schemas.microsoft.com/office/drawing/2014/main" id="{689654E6-B16C-44F0-8780-0B8629B5DD17}"/>
              </a:ext>
            </a:extLst>
          </p:cNvPr>
          <p:cNvSpPr txBox="1"/>
          <p:nvPr/>
        </p:nvSpPr>
        <p:spPr>
          <a:xfrm>
            <a:off x="6662818" y="4114800"/>
            <a:ext cx="1640641" cy="707886"/>
          </a:xfrm>
          <a:prstGeom prst="rect">
            <a:avLst/>
          </a:prstGeom>
          <a:noFill/>
        </p:spPr>
        <p:txBody>
          <a:bodyPr wrap="square" rtlCol="0">
            <a:spAutoFit/>
          </a:bodyPr>
          <a:lstStyle/>
          <a:p>
            <a:r>
              <a:rPr lang="es-AR" sz="4000" dirty="0">
                <a:solidFill>
                  <a:schemeClr val="bg1"/>
                </a:solidFill>
              </a:rPr>
              <a:t>&amp;&amp;&amp;</a:t>
            </a:r>
          </a:p>
        </p:txBody>
      </p:sp>
      <p:sp>
        <p:nvSpPr>
          <p:cNvPr id="34" name="CuadroTexto 33">
            <a:extLst>
              <a:ext uri="{FF2B5EF4-FFF2-40B4-BE49-F238E27FC236}">
                <a16:creationId xmlns:a16="http://schemas.microsoft.com/office/drawing/2014/main" id="{D57922FF-6B69-455D-B3DA-025EA04E86D0}"/>
              </a:ext>
            </a:extLst>
          </p:cNvPr>
          <p:cNvSpPr txBox="1"/>
          <p:nvPr/>
        </p:nvSpPr>
        <p:spPr>
          <a:xfrm>
            <a:off x="8015368" y="4705350"/>
            <a:ext cx="1640641" cy="707886"/>
          </a:xfrm>
          <a:prstGeom prst="rect">
            <a:avLst/>
          </a:prstGeom>
          <a:noFill/>
        </p:spPr>
        <p:txBody>
          <a:bodyPr wrap="square" rtlCol="0">
            <a:spAutoFit/>
          </a:bodyPr>
          <a:lstStyle/>
          <a:p>
            <a:r>
              <a:rPr lang="es-AR" sz="4000" dirty="0">
                <a:solidFill>
                  <a:schemeClr val="bg1"/>
                </a:solidFill>
              </a:rPr>
              <a:t>tigre</a:t>
            </a:r>
          </a:p>
        </p:txBody>
      </p:sp>
      <p:cxnSp>
        <p:nvCxnSpPr>
          <p:cNvPr id="40" name="Conector recto de flecha 39">
            <a:extLst>
              <a:ext uri="{FF2B5EF4-FFF2-40B4-BE49-F238E27FC236}">
                <a16:creationId xmlns:a16="http://schemas.microsoft.com/office/drawing/2014/main" id="{ED921162-D4CF-4FE4-9AA1-4974965BFE45}"/>
              </a:ext>
            </a:extLst>
          </p:cNvPr>
          <p:cNvCxnSpPr>
            <a:cxnSpLocks/>
          </p:cNvCxnSpPr>
          <p:nvPr/>
        </p:nvCxnSpPr>
        <p:spPr>
          <a:xfrm flipH="1">
            <a:off x="8242798" y="4225209"/>
            <a:ext cx="71070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ector recto de flecha 41">
            <a:extLst>
              <a:ext uri="{FF2B5EF4-FFF2-40B4-BE49-F238E27FC236}">
                <a16:creationId xmlns:a16="http://schemas.microsoft.com/office/drawing/2014/main" id="{2B9B700B-4A91-413A-A82E-A6F55115D043}"/>
              </a:ext>
            </a:extLst>
          </p:cNvPr>
          <p:cNvCxnSpPr>
            <a:cxnSpLocks/>
          </p:cNvCxnSpPr>
          <p:nvPr/>
        </p:nvCxnSpPr>
        <p:spPr>
          <a:xfrm flipH="1">
            <a:off x="9690598" y="5196759"/>
            <a:ext cx="71070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ector recto de flecha 42">
            <a:extLst>
              <a:ext uri="{FF2B5EF4-FFF2-40B4-BE49-F238E27FC236}">
                <a16:creationId xmlns:a16="http://schemas.microsoft.com/office/drawing/2014/main" id="{80128BE4-F988-4238-9940-014C884F1558}"/>
              </a:ext>
            </a:extLst>
          </p:cNvPr>
          <p:cNvCxnSpPr>
            <a:cxnSpLocks/>
          </p:cNvCxnSpPr>
          <p:nvPr/>
        </p:nvCxnSpPr>
        <p:spPr>
          <a:xfrm flipH="1">
            <a:off x="6871198" y="3691809"/>
            <a:ext cx="71070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ector recto de flecha 43">
            <a:extLst>
              <a:ext uri="{FF2B5EF4-FFF2-40B4-BE49-F238E27FC236}">
                <a16:creationId xmlns:a16="http://schemas.microsoft.com/office/drawing/2014/main" id="{061DD413-71AC-4DEB-B0F7-B4D5B1ED7D7C}"/>
              </a:ext>
            </a:extLst>
          </p:cNvPr>
          <p:cNvCxnSpPr>
            <a:cxnSpLocks/>
          </p:cNvCxnSpPr>
          <p:nvPr/>
        </p:nvCxnSpPr>
        <p:spPr>
          <a:xfrm flipH="1">
            <a:off x="5404348" y="3063159"/>
            <a:ext cx="71070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51" name="CuadroTexto 2050">
            <a:extLst>
              <a:ext uri="{FF2B5EF4-FFF2-40B4-BE49-F238E27FC236}">
                <a16:creationId xmlns:a16="http://schemas.microsoft.com/office/drawing/2014/main" id="{BB07F20D-F895-4DF8-950F-8F004D10D81D}"/>
              </a:ext>
            </a:extLst>
          </p:cNvPr>
          <p:cNvSpPr txBox="1"/>
          <p:nvPr/>
        </p:nvSpPr>
        <p:spPr>
          <a:xfrm>
            <a:off x="6265109" y="2635980"/>
            <a:ext cx="1463339" cy="646331"/>
          </a:xfrm>
          <a:prstGeom prst="rect">
            <a:avLst/>
          </a:prstGeom>
          <a:noFill/>
        </p:spPr>
        <p:txBody>
          <a:bodyPr wrap="square" rtlCol="0">
            <a:spAutoFit/>
          </a:bodyPr>
          <a:lstStyle/>
          <a:p>
            <a:r>
              <a:rPr lang="es-AR" dirty="0"/>
              <a:t>Máscara delantera</a:t>
            </a:r>
          </a:p>
        </p:txBody>
      </p:sp>
      <p:sp>
        <p:nvSpPr>
          <p:cNvPr id="47" name="CuadroTexto 46">
            <a:extLst>
              <a:ext uri="{FF2B5EF4-FFF2-40B4-BE49-F238E27FC236}">
                <a16:creationId xmlns:a16="http://schemas.microsoft.com/office/drawing/2014/main" id="{08BB5C9A-E86A-46D2-8CD3-0278B1D5C3DC}"/>
              </a:ext>
            </a:extLst>
          </p:cNvPr>
          <p:cNvSpPr txBox="1"/>
          <p:nvPr/>
        </p:nvSpPr>
        <p:spPr>
          <a:xfrm>
            <a:off x="9084509" y="3778980"/>
            <a:ext cx="1463339" cy="646331"/>
          </a:xfrm>
          <a:prstGeom prst="rect">
            <a:avLst/>
          </a:prstGeom>
          <a:noFill/>
        </p:spPr>
        <p:txBody>
          <a:bodyPr wrap="square" rtlCol="0">
            <a:spAutoFit/>
          </a:bodyPr>
          <a:lstStyle/>
          <a:p>
            <a:r>
              <a:rPr lang="es-AR" dirty="0"/>
              <a:t>Máscara posterior</a:t>
            </a:r>
          </a:p>
        </p:txBody>
      </p:sp>
      <p:sp>
        <p:nvSpPr>
          <p:cNvPr id="48" name="CuadroTexto 47">
            <a:extLst>
              <a:ext uri="{FF2B5EF4-FFF2-40B4-BE49-F238E27FC236}">
                <a16:creationId xmlns:a16="http://schemas.microsoft.com/office/drawing/2014/main" id="{3BEFC452-D515-4BAD-876D-DA2F52F86AF3}"/>
              </a:ext>
            </a:extLst>
          </p:cNvPr>
          <p:cNvSpPr txBox="1"/>
          <p:nvPr/>
        </p:nvSpPr>
        <p:spPr>
          <a:xfrm>
            <a:off x="7693859" y="3474180"/>
            <a:ext cx="1463339" cy="369332"/>
          </a:xfrm>
          <a:prstGeom prst="rect">
            <a:avLst/>
          </a:prstGeom>
          <a:noFill/>
        </p:spPr>
        <p:txBody>
          <a:bodyPr wrap="square" rtlCol="0">
            <a:spAutoFit/>
          </a:bodyPr>
          <a:lstStyle/>
          <a:p>
            <a:r>
              <a:rPr lang="es-AR" dirty="0"/>
              <a:t>Prime</a:t>
            </a:r>
          </a:p>
        </p:txBody>
      </p:sp>
      <p:sp>
        <p:nvSpPr>
          <p:cNvPr id="49" name="CuadroTexto 48">
            <a:extLst>
              <a:ext uri="{FF2B5EF4-FFF2-40B4-BE49-F238E27FC236}">
                <a16:creationId xmlns:a16="http://schemas.microsoft.com/office/drawing/2014/main" id="{F7C31343-598B-4345-980C-9E936D68611E}"/>
              </a:ext>
            </a:extLst>
          </p:cNvPr>
          <p:cNvSpPr txBox="1"/>
          <p:nvPr/>
        </p:nvSpPr>
        <p:spPr>
          <a:xfrm>
            <a:off x="10475159" y="5017229"/>
            <a:ext cx="1215093" cy="369332"/>
          </a:xfrm>
          <a:prstGeom prst="rect">
            <a:avLst/>
          </a:prstGeom>
          <a:noFill/>
        </p:spPr>
        <p:txBody>
          <a:bodyPr wrap="square" rtlCol="0">
            <a:spAutoFit/>
          </a:bodyPr>
          <a:lstStyle/>
          <a:p>
            <a:r>
              <a:rPr lang="es-AR" dirty="0"/>
              <a:t>Target</a:t>
            </a:r>
          </a:p>
        </p:txBody>
      </p:sp>
      <p:sp>
        <p:nvSpPr>
          <p:cNvPr id="2054" name="CuadroTexto 2053">
            <a:extLst>
              <a:ext uri="{FF2B5EF4-FFF2-40B4-BE49-F238E27FC236}">
                <a16:creationId xmlns:a16="http://schemas.microsoft.com/office/drawing/2014/main" id="{9CE702D4-2E16-44F5-96B3-3BD71685BE4F}"/>
              </a:ext>
            </a:extLst>
          </p:cNvPr>
          <p:cNvSpPr txBox="1"/>
          <p:nvPr/>
        </p:nvSpPr>
        <p:spPr>
          <a:xfrm>
            <a:off x="7696108" y="5871148"/>
            <a:ext cx="1808959" cy="369332"/>
          </a:xfrm>
          <a:prstGeom prst="rect">
            <a:avLst/>
          </a:prstGeom>
          <a:solidFill>
            <a:schemeClr val="accent5">
              <a:lumMod val="60000"/>
              <a:lumOff val="40000"/>
            </a:schemeClr>
          </a:solidFill>
        </p:spPr>
        <p:txBody>
          <a:bodyPr wrap="square" rtlCol="0">
            <a:spAutoFit/>
          </a:bodyPr>
          <a:lstStyle/>
          <a:p>
            <a:r>
              <a:rPr lang="es-AR" dirty="0"/>
              <a:t>Animal u objeto?</a:t>
            </a:r>
          </a:p>
        </p:txBody>
      </p:sp>
      <p:cxnSp>
        <p:nvCxnSpPr>
          <p:cNvPr id="2056" name="Conector recto 2055">
            <a:extLst>
              <a:ext uri="{FF2B5EF4-FFF2-40B4-BE49-F238E27FC236}">
                <a16:creationId xmlns:a16="http://schemas.microsoft.com/office/drawing/2014/main" id="{39591654-40DF-467F-8089-506A835A8711}"/>
              </a:ext>
            </a:extLst>
          </p:cNvPr>
          <p:cNvCxnSpPr/>
          <p:nvPr/>
        </p:nvCxnSpPr>
        <p:spPr>
          <a:xfrm>
            <a:off x="4654061" y="4571930"/>
            <a:ext cx="2829077" cy="1299219"/>
          </a:xfrm>
          <a:prstGeom prst="line">
            <a:avLst/>
          </a:prstGeom>
        </p:spPr>
        <p:style>
          <a:lnRef idx="1">
            <a:schemeClr val="accent1"/>
          </a:lnRef>
          <a:fillRef idx="0">
            <a:schemeClr val="accent1"/>
          </a:fillRef>
          <a:effectRef idx="0">
            <a:schemeClr val="accent1"/>
          </a:effectRef>
          <a:fontRef idx="minor">
            <a:schemeClr val="tx1"/>
          </a:fontRef>
        </p:style>
      </p:cxnSp>
      <p:sp>
        <p:nvSpPr>
          <p:cNvPr id="2057" name="CuadroTexto 2056">
            <a:extLst>
              <a:ext uri="{FF2B5EF4-FFF2-40B4-BE49-F238E27FC236}">
                <a16:creationId xmlns:a16="http://schemas.microsoft.com/office/drawing/2014/main" id="{D4908821-C1CE-4818-9186-ACE813F38BF7}"/>
              </a:ext>
            </a:extLst>
          </p:cNvPr>
          <p:cNvSpPr txBox="1"/>
          <p:nvPr/>
        </p:nvSpPr>
        <p:spPr>
          <a:xfrm rot="1545074" flipH="1">
            <a:off x="5553080" y="5229195"/>
            <a:ext cx="777243" cy="369332"/>
          </a:xfrm>
          <a:prstGeom prst="rect">
            <a:avLst/>
          </a:prstGeom>
          <a:noFill/>
        </p:spPr>
        <p:txBody>
          <a:bodyPr wrap="square" rtlCol="0">
            <a:spAutoFit/>
          </a:bodyPr>
          <a:lstStyle/>
          <a:p>
            <a:r>
              <a:rPr lang="es-AR" dirty="0"/>
              <a:t>SOA</a:t>
            </a:r>
          </a:p>
        </p:txBody>
      </p:sp>
      <p:sp>
        <p:nvSpPr>
          <p:cNvPr id="35" name="CuadroTexto 34">
            <a:extLst>
              <a:ext uri="{FF2B5EF4-FFF2-40B4-BE49-F238E27FC236}">
                <a16:creationId xmlns:a16="http://schemas.microsoft.com/office/drawing/2014/main" id="{21071865-5F39-4752-AD81-4A712DB11D43}"/>
              </a:ext>
            </a:extLst>
          </p:cNvPr>
          <p:cNvSpPr txBox="1"/>
          <p:nvPr/>
        </p:nvSpPr>
        <p:spPr>
          <a:xfrm>
            <a:off x="5215018" y="3544783"/>
            <a:ext cx="1640641" cy="707886"/>
          </a:xfrm>
          <a:prstGeom prst="rect">
            <a:avLst/>
          </a:prstGeom>
          <a:noFill/>
        </p:spPr>
        <p:txBody>
          <a:bodyPr wrap="square" rtlCol="0">
            <a:spAutoFit/>
          </a:bodyPr>
          <a:lstStyle/>
          <a:p>
            <a:r>
              <a:rPr lang="es-AR" sz="4000" dirty="0">
                <a:solidFill>
                  <a:schemeClr val="bg1"/>
                </a:solidFill>
              </a:rPr>
              <a:t>gato</a:t>
            </a:r>
          </a:p>
        </p:txBody>
      </p:sp>
      <p:sp>
        <p:nvSpPr>
          <p:cNvPr id="4" name="Flecha: a la derecha 3">
            <a:extLst>
              <a:ext uri="{FF2B5EF4-FFF2-40B4-BE49-F238E27FC236}">
                <a16:creationId xmlns:a16="http://schemas.microsoft.com/office/drawing/2014/main" id="{4DE7044C-BD3B-404A-9846-9A6FEC35EFFD}"/>
              </a:ext>
            </a:extLst>
          </p:cNvPr>
          <p:cNvSpPr/>
          <p:nvPr/>
        </p:nvSpPr>
        <p:spPr>
          <a:xfrm>
            <a:off x="10096500" y="3962330"/>
            <a:ext cx="378659" cy="2628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 name="CuadroTexto 4">
            <a:extLst>
              <a:ext uri="{FF2B5EF4-FFF2-40B4-BE49-F238E27FC236}">
                <a16:creationId xmlns:a16="http://schemas.microsoft.com/office/drawing/2014/main" id="{25CDD2BE-9102-40EA-8C1D-1A9CE9E9785C}"/>
              </a:ext>
            </a:extLst>
          </p:cNvPr>
          <p:cNvSpPr txBox="1"/>
          <p:nvPr/>
        </p:nvSpPr>
        <p:spPr>
          <a:xfrm>
            <a:off x="10659807" y="3698736"/>
            <a:ext cx="1097697" cy="923330"/>
          </a:xfrm>
          <a:prstGeom prst="rect">
            <a:avLst/>
          </a:prstGeom>
          <a:noFill/>
          <a:ln>
            <a:solidFill>
              <a:schemeClr val="accent1"/>
            </a:solidFill>
          </a:ln>
        </p:spPr>
        <p:txBody>
          <a:bodyPr wrap="square" rtlCol="0">
            <a:spAutoFit/>
          </a:bodyPr>
          <a:lstStyle/>
          <a:p>
            <a:pPr algn="ctr"/>
            <a:r>
              <a:rPr lang="es-AR" dirty="0"/>
              <a:t>Cantidad de tiempo</a:t>
            </a:r>
          </a:p>
        </p:txBody>
      </p:sp>
    </p:spTree>
    <p:extLst>
      <p:ext uri="{BB962C8B-B14F-4D97-AF65-F5344CB8AC3E}">
        <p14:creationId xmlns:p14="http://schemas.microsoft.com/office/powerpoint/2010/main" val="812397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6" name="Título 1">
            <a:extLst>
              <a:ext uri="{FF2B5EF4-FFF2-40B4-BE49-F238E27FC236}">
                <a16:creationId xmlns:a16="http://schemas.microsoft.com/office/drawing/2014/main" id="{8B8EF6DA-ABB8-4A1D-8875-A29F539ED1BB}"/>
              </a:ext>
            </a:extLst>
          </p:cNvPr>
          <p:cNvSpPr txBox="1">
            <a:spLocks/>
          </p:cNvSpPr>
          <p:nvPr/>
        </p:nvSpPr>
        <p:spPr>
          <a:xfrm>
            <a:off x="492369" y="238488"/>
            <a:ext cx="11197883" cy="1591385"/>
          </a:xfrm>
          <a:prstGeom prst="rect">
            <a:avLst/>
          </a:prstGeom>
          <a:gradFill flip="none" rotWithShape="1">
            <a:gsLst>
              <a:gs pos="39000">
                <a:schemeClr val="accent1">
                  <a:lumMod val="0"/>
                  <a:lumOff val="100000"/>
                </a:schemeClr>
              </a:gs>
              <a:gs pos="100000">
                <a:schemeClr val="tx2">
                  <a:lumMod val="20000"/>
                  <a:lumOff val="80000"/>
                </a:schemeClr>
              </a:gs>
              <a:gs pos="100000">
                <a:schemeClr val="accent1">
                  <a:lumMod val="40000"/>
                  <a:lumOff val="60000"/>
                </a:schemeClr>
              </a:gs>
            </a:gsLst>
            <a:path path="rect">
              <a:fillToRect l="50000" t="50000" r="50000" b="50000"/>
            </a:path>
            <a:tileRect/>
          </a:gradFill>
          <a:ln>
            <a:noFill/>
            <a:prstDash val="solid"/>
          </a:ln>
          <a:scene3d>
            <a:camera prst="orthographicFront"/>
            <a:lightRig rig="threePt" dir="t"/>
          </a:scene3d>
          <a:sp3d>
            <a:bevelT prst="slope"/>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AR" sz="4000" dirty="0">
                <a:latin typeface="Helvetica" panose="020B0604020202020204" pitchFamily="34" charset="0"/>
                <a:cs typeface="Helvetica" panose="020B0604020202020204" pitchFamily="34" charset="0"/>
              </a:rPr>
              <a:t> </a:t>
            </a:r>
          </a:p>
        </p:txBody>
      </p:sp>
      <p:sp>
        <p:nvSpPr>
          <p:cNvPr id="19" name="Rectángulo 18">
            <a:extLst>
              <a:ext uri="{FF2B5EF4-FFF2-40B4-BE49-F238E27FC236}">
                <a16:creationId xmlns:a16="http://schemas.microsoft.com/office/drawing/2014/main" id="{1CBCAA10-C0E5-48A0-BE50-EA845A096E5B}"/>
              </a:ext>
            </a:extLst>
          </p:cNvPr>
          <p:cNvSpPr/>
          <p:nvPr/>
        </p:nvSpPr>
        <p:spPr>
          <a:xfrm>
            <a:off x="2124225" y="1836024"/>
            <a:ext cx="2293034" cy="6879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0" name="Rectángulo 19">
            <a:extLst>
              <a:ext uri="{FF2B5EF4-FFF2-40B4-BE49-F238E27FC236}">
                <a16:creationId xmlns:a16="http://schemas.microsoft.com/office/drawing/2014/main" id="{A5AD9086-9407-4AF4-B470-476C25851FF0}"/>
              </a:ext>
            </a:extLst>
          </p:cNvPr>
          <p:cNvSpPr/>
          <p:nvPr/>
        </p:nvSpPr>
        <p:spPr>
          <a:xfrm>
            <a:off x="4654061" y="1836558"/>
            <a:ext cx="2293034" cy="8096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1" name="Rectángulo 20">
            <a:extLst>
              <a:ext uri="{FF2B5EF4-FFF2-40B4-BE49-F238E27FC236}">
                <a16:creationId xmlns:a16="http://schemas.microsoft.com/office/drawing/2014/main" id="{80D5F86B-DD61-4A05-B44B-71F0C656B59B}"/>
              </a:ext>
            </a:extLst>
          </p:cNvPr>
          <p:cNvSpPr/>
          <p:nvPr/>
        </p:nvSpPr>
        <p:spPr>
          <a:xfrm>
            <a:off x="7212033" y="1836024"/>
            <a:ext cx="2293034" cy="8096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CuadroTexto 1">
            <a:extLst>
              <a:ext uri="{FF2B5EF4-FFF2-40B4-BE49-F238E27FC236}">
                <a16:creationId xmlns:a16="http://schemas.microsoft.com/office/drawing/2014/main" id="{8EC74D49-1D9F-4B20-86AC-9CD611657FEF}"/>
              </a:ext>
            </a:extLst>
          </p:cNvPr>
          <p:cNvSpPr txBox="1"/>
          <p:nvPr/>
        </p:nvSpPr>
        <p:spPr>
          <a:xfrm>
            <a:off x="1878033" y="688195"/>
            <a:ext cx="8624867" cy="984885"/>
          </a:xfrm>
          <a:prstGeom prst="rect">
            <a:avLst/>
          </a:prstGeom>
          <a:noFill/>
        </p:spPr>
        <p:txBody>
          <a:bodyPr wrap="square" rtlCol="0">
            <a:spAutoFit/>
          </a:bodyPr>
          <a:lstStyle/>
          <a:p>
            <a:r>
              <a:rPr lang="es-AR" sz="4000" dirty="0">
                <a:latin typeface="Helvetica" panose="020B0604020202020204" pitchFamily="34" charset="0"/>
                <a:cs typeface="Helvetica" panose="020B0604020202020204" pitchFamily="34" charset="0"/>
              </a:rPr>
              <a:t>Paradigma del priming enmascarado</a:t>
            </a:r>
          </a:p>
          <a:p>
            <a:endParaRPr lang="es-AR" dirty="0"/>
          </a:p>
        </p:txBody>
      </p:sp>
      <p:sp>
        <p:nvSpPr>
          <p:cNvPr id="14" name="Rectángulo 13">
            <a:extLst>
              <a:ext uri="{FF2B5EF4-FFF2-40B4-BE49-F238E27FC236}">
                <a16:creationId xmlns:a16="http://schemas.microsoft.com/office/drawing/2014/main" id="{D41E2584-600C-45A3-AC74-EB00CCFFF541}"/>
              </a:ext>
            </a:extLst>
          </p:cNvPr>
          <p:cNvSpPr/>
          <p:nvPr/>
        </p:nvSpPr>
        <p:spPr>
          <a:xfrm>
            <a:off x="1995568" y="2362130"/>
            <a:ext cx="1678741" cy="10096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4" name="Rectángulo 23">
            <a:extLst>
              <a:ext uri="{FF2B5EF4-FFF2-40B4-BE49-F238E27FC236}">
                <a16:creationId xmlns:a16="http://schemas.microsoft.com/office/drawing/2014/main" id="{C20BDD70-55FF-4F82-AF66-59FF64FB91B5}"/>
              </a:ext>
            </a:extLst>
          </p:cNvPr>
          <p:cNvSpPr/>
          <p:nvPr/>
        </p:nvSpPr>
        <p:spPr>
          <a:xfrm>
            <a:off x="3481468" y="2857430"/>
            <a:ext cx="1678741" cy="10096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5" name="Rectángulo 24">
            <a:extLst>
              <a:ext uri="{FF2B5EF4-FFF2-40B4-BE49-F238E27FC236}">
                <a16:creationId xmlns:a16="http://schemas.microsoft.com/office/drawing/2014/main" id="{E0A18368-1508-4442-B749-7DE3783D4950}"/>
              </a:ext>
            </a:extLst>
          </p:cNvPr>
          <p:cNvSpPr/>
          <p:nvPr/>
        </p:nvSpPr>
        <p:spPr>
          <a:xfrm>
            <a:off x="4910218" y="3409880"/>
            <a:ext cx="1678741" cy="10096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6" name="Rectángulo 25">
            <a:extLst>
              <a:ext uri="{FF2B5EF4-FFF2-40B4-BE49-F238E27FC236}">
                <a16:creationId xmlns:a16="http://schemas.microsoft.com/office/drawing/2014/main" id="{3646F4C0-66AD-4428-9A6A-48BC6A91F729}"/>
              </a:ext>
            </a:extLst>
          </p:cNvPr>
          <p:cNvSpPr/>
          <p:nvPr/>
        </p:nvSpPr>
        <p:spPr>
          <a:xfrm>
            <a:off x="6358018" y="3962330"/>
            <a:ext cx="1678741" cy="10096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7" name="Rectángulo 26">
            <a:extLst>
              <a:ext uri="{FF2B5EF4-FFF2-40B4-BE49-F238E27FC236}">
                <a16:creationId xmlns:a16="http://schemas.microsoft.com/office/drawing/2014/main" id="{0626E459-0925-4D77-BCD7-DBA03B618C3C}"/>
              </a:ext>
            </a:extLst>
          </p:cNvPr>
          <p:cNvSpPr/>
          <p:nvPr/>
        </p:nvSpPr>
        <p:spPr>
          <a:xfrm>
            <a:off x="7729618" y="4571930"/>
            <a:ext cx="1678741" cy="10096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8" name="Flecha: a la derecha 27">
            <a:extLst>
              <a:ext uri="{FF2B5EF4-FFF2-40B4-BE49-F238E27FC236}">
                <a16:creationId xmlns:a16="http://schemas.microsoft.com/office/drawing/2014/main" id="{ED781B8B-51E4-43DB-B2F5-A8AE835C8453}"/>
              </a:ext>
            </a:extLst>
          </p:cNvPr>
          <p:cNvSpPr/>
          <p:nvPr/>
        </p:nvSpPr>
        <p:spPr>
          <a:xfrm rot="1557811">
            <a:off x="1375168" y="5274013"/>
            <a:ext cx="5913560" cy="232555"/>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000" dirty="0"/>
          </a:p>
        </p:txBody>
      </p:sp>
      <p:sp>
        <p:nvSpPr>
          <p:cNvPr id="29" name="CuadroTexto 28">
            <a:extLst>
              <a:ext uri="{FF2B5EF4-FFF2-40B4-BE49-F238E27FC236}">
                <a16:creationId xmlns:a16="http://schemas.microsoft.com/office/drawing/2014/main" id="{4F43CEA7-828F-4CC8-92F4-D9FB0375ED71}"/>
              </a:ext>
            </a:extLst>
          </p:cNvPr>
          <p:cNvSpPr txBox="1"/>
          <p:nvPr/>
        </p:nvSpPr>
        <p:spPr>
          <a:xfrm>
            <a:off x="2647750" y="2495550"/>
            <a:ext cx="590750" cy="707886"/>
          </a:xfrm>
          <a:prstGeom prst="rect">
            <a:avLst/>
          </a:prstGeom>
          <a:noFill/>
        </p:spPr>
        <p:txBody>
          <a:bodyPr wrap="square" rtlCol="0">
            <a:spAutoFit/>
          </a:bodyPr>
          <a:lstStyle/>
          <a:p>
            <a:r>
              <a:rPr lang="es-AR" sz="4000" dirty="0">
                <a:solidFill>
                  <a:schemeClr val="bg1"/>
                </a:solidFill>
              </a:rPr>
              <a:t>+</a:t>
            </a:r>
          </a:p>
        </p:txBody>
      </p:sp>
      <p:sp>
        <p:nvSpPr>
          <p:cNvPr id="31" name="CuadroTexto 30">
            <a:extLst>
              <a:ext uri="{FF2B5EF4-FFF2-40B4-BE49-F238E27FC236}">
                <a16:creationId xmlns:a16="http://schemas.microsoft.com/office/drawing/2014/main" id="{FF1C1B7F-648D-4789-92D1-657D92AE98F8}"/>
              </a:ext>
            </a:extLst>
          </p:cNvPr>
          <p:cNvSpPr txBox="1"/>
          <p:nvPr/>
        </p:nvSpPr>
        <p:spPr>
          <a:xfrm>
            <a:off x="3691018" y="3009900"/>
            <a:ext cx="1640641" cy="707886"/>
          </a:xfrm>
          <a:prstGeom prst="rect">
            <a:avLst/>
          </a:prstGeom>
          <a:noFill/>
        </p:spPr>
        <p:txBody>
          <a:bodyPr wrap="square" rtlCol="0">
            <a:spAutoFit/>
          </a:bodyPr>
          <a:lstStyle/>
          <a:p>
            <a:r>
              <a:rPr lang="es-AR" sz="4000" dirty="0">
                <a:solidFill>
                  <a:schemeClr val="bg1"/>
                </a:solidFill>
              </a:rPr>
              <a:t>&amp;&amp;&amp;</a:t>
            </a:r>
          </a:p>
        </p:txBody>
      </p:sp>
      <p:sp>
        <p:nvSpPr>
          <p:cNvPr id="32" name="CuadroTexto 31">
            <a:extLst>
              <a:ext uri="{FF2B5EF4-FFF2-40B4-BE49-F238E27FC236}">
                <a16:creationId xmlns:a16="http://schemas.microsoft.com/office/drawing/2014/main" id="{689654E6-B16C-44F0-8780-0B8629B5DD17}"/>
              </a:ext>
            </a:extLst>
          </p:cNvPr>
          <p:cNvSpPr txBox="1"/>
          <p:nvPr/>
        </p:nvSpPr>
        <p:spPr>
          <a:xfrm>
            <a:off x="6662818" y="4114800"/>
            <a:ext cx="1640641" cy="707886"/>
          </a:xfrm>
          <a:prstGeom prst="rect">
            <a:avLst/>
          </a:prstGeom>
          <a:noFill/>
        </p:spPr>
        <p:txBody>
          <a:bodyPr wrap="square" rtlCol="0">
            <a:spAutoFit/>
          </a:bodyPr>
          <a:lstStyle/>
          <a:p>
            <a:r>
              <a:rPr lang="es-AR" sz="4000" dirty="0">
                <a:solidFill>
                  <a:schemeClr val="bg1"/>
                </a:solidFill>
              </a:rPr>
              <a:t>&amp;&amp;&amp;</a:t>
            </a:r>
          </a:p>
        </p:txBody>
      </p:sp>
      <p:sp>
        <p:nvSpPr>
          <p:cNvPr id="33" name="CuadroTexto 32">
            <a:extLst>
              <a:ext uri="{FF2B5EF4-FFF2-40B4-BE49-F238E27FC236}">
                <a16:creationId xmlns:a16="http://schemas.microsoft.com/office/drawing/2014/main" id="{77E41BD3-FC0F-4D0E-BDBE-02BD1258A35F}"/>
              </a:ext>
            </a:extLst>
          </p:cNvPr>
          <p:cNvSpPr txBox="1"/>
          <p:nvPr/>
        </p:nvSpPr>
        <p:spPr>
          <a:xfrm>
            <a:off x="5138818" y="3524250"/>
            <a:ext cx="1640641" cy="707886"/>
          </a:xfrm>
          <a:prstGeom prst="rect">
            <a:avLst/>
          </a:prstGeom>
          <a:noFill/>
        </p:spPr>
        <p:txBody>
          <a:bodyPr wrap="square" rtlCol="0">
            <a:spAutoFit/>
          </a:bodyPr>
          <a:lstStyle/>
          <a:p>
            <a:r>
              <a:rPr lang="es-AR" sz="4000" dirty="0">
                <a:solidFill>
                  <a:schemeClr val="bg1"/>
                </a:solidFill>
              </a:rPr>
              <a:t>gato</a:t>
            </a:r>
          </a:p>
        </p:txBody>
      </p:sp>
      <p:sp>
        <p:nvSpPr>
          <p:cNvPr id="34" name="CuadroTexto 33">
            <a:extLst>
              <a:ext uri="{FF2B5EF4-FFF2-40B4-BE49-F238E27FC236}">
                <a16:creationId xmlns:a16="http://schemas.microsoft.com/office/drawing/2014/main" id="{D57922FF-6B69-455D-B3DA-025EA04E86D0}"/>
              </a:ext>
            </a:extLst>
          </p:cNvPr>
          <p:cNvSpPr txBox="1"/>
          <p:nvPr/>
        </p:nvSpPr>
        <p:spPr>
          <a:xfrm>
            <a:off x="7920118" y="4705350"/>
            <a:ext cx="1640641" cy="707886"/>
          </a:xfrm>
          <a:prstGeom prst="rect">
            <a:avLst/>
          </a:prstGeom>
          <a:noFill/>
        </p:spPr>
        <p:txBody>
          <a:bodyPr wrap="square" rtlCol="0">
            <a:spAutoFit/>
          </a:bodyPr>
          <a:lstStyle/>
          <a:p>
            <a:r>
              <a:rPr lang="es-AR" sz="4000" dirty="0">
                <a:solidFill>
                  <a:schemeClr val="bg1"/>
                </a:solidFill>
              </a:rPr>
              <a:t>perro</a:t>
            </a:r>
          </a:p>
        </p:txBody>
      </p:sp>
      <p:cxnSp>
        <p:nvCxnSpPr>
          <p:cNvPr id="40" name="Conector recto de flecha 39">
            <a:extLst>
              <a:ext uri="{FF2B5EF4-FFF2-40B4-BE49-F238E27FC236}">
                <a16:creationId xmlns:a16="http://schemas.microsoft.com/office/drawing/2014/main" id="{ED921162-D4CF-4FE4-9AA1-4974965BFE45}"/>
              </a:ext>
            </a:extLst>
          </p:cNvPr>
          <p:cNvCxnSpPr>
            <a:cxnSpLocks/>
          </p:cNvCxnSpPr>
          <p:nvPr/>
        </p:nvCxnSpPr>
        <p:spPr>
          <a:xfrm flipH="1">
            <a:off x="8242798" y="4225209"/>
            <a:ext cx="71070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ector recto de flecha 41">
            <a:extLst>
              <a:ext uri="{FF2B5EF4-FFF2-40B4-BE49-F238E27FC236}">
                <a16:creationId xmlns:a16="http://schemas.microsoft.com/office/drawing/2014/main" id="{2B9B700B-4A91-413A-A82E-A6F55115D043}"/>
              </a:ext>
            </a:extLst>
          </p:cNvPr>
          <p:cNvCxnSpPr>
            <a:cxnSpLocks/>
          </p:cNvCxnSpPr>
          <p:nvPr/>
        </p:nvCxnSpPr>
        <p:spPr>
          <a:xfrm flipH="1">
            <a:off x="9690598" y="5196759"/>
            <a:ext cx="71070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ector recto de flecha 42">
            <a:extLst>
              <a:ext uri="{FF2B5EF4-FFF2-40B4-BE49-F238E27FC236}">
                <a16:creationId xmlns:a16="http://schemas.microsoft.com/office/drawing/2014/main" id="{80128BE4-F988-4238-9940-014C884F1558}"/>
              </a:ext>
            </a:extLst>
          </p:cNvPr>
          <p:cNvCxnSpPr>
            <a:cxnSpLocks/>
          </p:cNvCxnSpPr>
          <p:nvPr/>
        </p:nvCxnSpPr>
        <p:spPr>
          <a:xfrm flipH="1">
            <a:off x="6871198" y="3691809"/>
            <a:ext cx="71070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ector recto de flecha 43">
            <a:extLst>
              <a:ext uri="{FF2B5EF4-FFF2-40B4-BE49-F238E27FC236}">
                <a16:creationId xmlns:a16="http://schemas.microsoft.com/office/drawing/2014/main" id="{061DD413-71AC-4DEB-B0F7-B4D5B1ED7D7C}"/>
              </a:ext>
            </a:extLst>
          </p:cNvPr>
          <p:cNvCxnSpPr>
            <a:cxnSpLocks/>
          </p:cNvCxnSpPr>
          <p:nvPr/>
        </p:nvCxnSpPr>
        <p:spPr>
          <a:xfrm flipH="1">
            <a:off x="5404348" y="3063159"/>
            <a:ext cx="71070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51" name="CuadroTexto 2050">
            <a:extLst>
              <a:ext uri="{FF2B5EF4-FFF2-40B4-BE49-F238E27FC236}">
                <a16:creationId xmlns:a16="http://schemas.microsoft.com/office/drawing/2014/main" id="{BB07F20D-F895-4DF8-950F-8F004D10D81D}"/>
              </a:ext>
            </a:extLst>
          </p:cNvPr>
          <p:cNvSpPr txBox="1"/>
          <p:nvPr/>
        </p:nvSpPr>
        <p:spPr>
          <a:xfrm>
            <a:off x="6265109" y="2635980"/>
            <a:ext cx="1463339" cy="646331"/>
          </a:xfrm>
          <a:prstGeom prst="rect">
            <a:avLst/>
          </a:prstGeom>
          <a:noFill/>
        </p:spPr>
        <p:txBody>
          <a:bodyPr wrap="square" rtlCol="0">
            <a:spAutoFit/>
          </a:bodyPr>
          <a:lstStyle/>
          <a:p>
            <a:r>
              <a:rPr lang="es-AR" dirty="0"/>
              <a:t>Máscara delantera</a:t>
            </a:r>
          </a:p>
        </p:txBody>
      </p:sp>
      <p:sp>
        <p:nvSpPr>
          <p:cNvPr id="47" name="CuadroTexto 46">
            <a:extLst>
              <a:ext uri="{FF2B5EF4-FFF2-40B4-BE49-F238E27FC236}">
                <a16:creationId xmlns:a16="http://schemas.microsoft.com/office/drawing/2014/main" id="{08BB5C9A-E86A-46D2-8CD3-0278B1D5C3DC}"/>
              </a:ext>
            </a:extLst>
          </p:cNvPr>
          <p:cNvSpPr txBox="1"/>
          <p:nvPr/>
        </p:nvSpPr>
        <p:spPr>
          <a:xfrm>
            <a:off x="9084509" y="3778980"/>
            <a:ext cx="1463339" cy="646331"/>
          </a:xfrm>
          <a:prstGeom prst="rect">
            <a:avLst/>
          </a:prstGeom>
          <a:noFill/>
        </p:spPr>
        <p:txBody>
          <a:bodyPr wrap="square" rtlCol="0">
            <a:spAutoFit/>
          </a:bodyPr>
          <a:lstStyle/>
          <a:p>
            <a:r>
              <a:rPr lang="es-AR" dirty="0"/>
              <a:t>Máscara posterior</a:t>
            </a:r>
          </a:p>
        </p:txBody>
      </p:sp>
      <p:sp>
        <p:nvSpPr>
          <p:cNvPr id="48" name="CuadroTexto 47">
            <a:extLst>
              <a:ext uri="{FF2B5EF4-FFF2-40B4-BE49-F238E27FC236}">
                <a16:creationId xmlns:a16="http://schemas.microsoft.com/office/drawing/2014/main" id="{3BEFC452-D515-4BAD-876D-DA2F52F86AF3}"/>
              </a:ext>
            </a:extLst>
          </p:cNvPr>
          <p:cNvSpPr txBox="1"/>
          <p:nvPr/>
        </p:nvSpPr>
        <p:spPr>
          <a:xfrm>
            <a:off x="7693859" y="3474180"/>
            <a:ext cx="1463339" cy="369332"/>
          </a:xfrm>
          <a:prstGeom prst="rect">
            <a:avLst/>
          </a:prstGeom>
          <a:noFill/>
        </p:spPr>
        <p:txBody>
          <a:bodyPr wrap="square" rtlCol="0">
            <a:spAutoFit/>
          </a:bodyPr>
          <a:lstStyle/>
          <a:p>
            <a:r>
              <a:rPr lang="es-AR" dirty="0"/>
              <a:t>Prime</a:t>
            </a:r>
          </a:p>
        </p:txBody>
      </p:sp>
      <p:sp>
        <p:nvSpPr>
          <p:cNvPr id="49" name="CuadroTexto 48">
            <a:extLst>
              <a:ext uri="{FF2B5EF4-FFF2-40B4-BE49-F238E27FC236}">
                <a16:creationId xmlns:a16="http://schemas.microsoft.com/office/drawing/2014/main" id="{F7C31343-598B-4345-980C-9E936D68611E}"/>
              </a:ext>
            </a:extLst>
          </p:cNvPr>
          <p:cNvSpPr txBox="1"/>
          <p:nvPr/>
        </p:nvSpPr>
        <p:spPr>
          <a:xfrm>
            <a:off x="10475159" y="5017229"/>
            <a:ext cx="1215093" cy="369332"/>
          </a:xfrm>
          <a:prstGeom prst="rect">
            <a:avLst/>
          </a:prstGeom>
          <a:noFill/>
        </p:spPr>
        <p:txBody>
          <a:bodyPr wrap="square" rtlCol="0">
            <a:spAutoFit/>
          </a:bodyPr>
          <a:lstStyle/>
          <a:p>
            <a:r>
              <a:rPr lang="es-AR" dirty="0"/>
              <a:t>Target</a:t>
            </a:r>
          </a:p>
        </p:txBody>
      </p:sp>
      <p:sp>
        <p:nvSpPr>
          <p:cNvPr id="2054" name="CuadroTexto 2053">
            <a:extLst>
              <a:ext uri="{FF2B5EF4-FFF2-40B4-BE49-F238E27FC236}">
                <a16:creationId xmlns:a16="http://schemas.microsoft.com/office/drawing/2014/main" id="{9CE702D4-2E16-44F5-96B3-3BD71685BE4F}"/>
              </a:ext>
            </a:extLst>
          </p:cNvPr>
          <p:cNvSpPr txBox="1"/>
          <p:nvPr/>
        </p:nvSpPr>
        <p:spPr>
          <a:xfrm>
            <a:off x="7696108" y="5871148"/>
            <a:ext cx="1808959" cy="369332"/>
          </a:xfrm>
          <a:prstGeom prst="rect">
            <a:avLst/>
          </a:prstGeom>
          <a:solidFill>
            <a:schemeClr val="accent5">
              <a:lumMod val="60000"/>
              <a:lumOff val="40000"/>
            </a:schemeClr>
          </a:solidFill>
        </p:spPr>
        <p:txBody>
          <a:bodyPr wrap="square" rtlCol="0">
            <a:spAutoFit/>
          </a:bodyPr>
          <a:lstStyle/>
          <a:p>
            <a:r>
              <a:rPr lang="es-AR" dirty="0"/>
              <a:t>Animal u objeto?</a:t>
            </a:r>
          </a:p>
        </p:txBody>
      </p:sp>
      <p:cxnSp>
        <p:nvCxnSpPr>
          <p:cNvPr id="2056" name="Conector recto 2055">
            <a:extLst>
              <a:ext uri="{FF2B5EF4-FFF2-40B4-BE49-F238E27FC236}">
                <a16:creationId xmlns:a16="http://schemas.microsoft.com/office/drawing/2014/main" id="{39591654-40DF-467F-8089-506A835A8711}"/>
              </a:ext>
            </a:extLst>
          </p:cNvPr>
          <p:cNvCxnSpPr/>
          <p:nvPr/>
        </p:nvCxnSpPr>
        <p:spPr>
          <a:xfrm>
            <a:off x="4654061" y="4571930"/>
            <a:ext cx="2829077" cy="1299219"/>
          </a:xfrm>
          <a:prstGeom prst="line">
            <a:avLst/>
          </a:prstGeom>
        </p:spPr>
        <p:style>
          <a:lnRef idx="1">
            <a:schemeClr val="accent1"/>
          </a:lnRef>
          <a:fillRef idx="0">
            <a:schemeClr val="accent1"/>
          </a:fillRef>
          <a:effectRef idx="0">
            <a:schemeClr val="accent1"/>
          </a:effectRef>
          <a:fontRef idx="minor">
            <a:schemeClr val="tx1"/>
          </a:fontRef>
        </p:style>
      </p:cxnSp>
      <p:sp>
        <p:nvSpPr>
          <p:cNvPr id="2057" name="CuadroTexto 2056">
            <a:extLst>
              <a:ext uri="{FF2B5EF4-FFF2-40B4-BE49-F238E27FC236}">
                <a16:creationId xmlns:a16="http://schemas.microsoft.com/office/drawing/2014/main" id="{D4908821-C1CE-4818-9186-ACE813F38BF7}"/>
              </a:ext>
            </a:extLst>
          </p:cNvPr>
          <p:cNvSpPr txBox="1"/>
          <p:nvPr/>
        </p:nvSpPr>
        <p:spPr>
          <a:xfrm rot="1545074" flipH="1">
            <a:off x="5553080" y="5229195"/>
            <a:ext cx="777243" cy="369332"/>
          </a:xfrm>
          <a:prstGeom prst="rect">
            <a:avLst/>
          </a:prstGeom>
          <a:noFill/>
        </p:spPr>
        <p:txBody>
          <a:bodyPr wrap="square" rtlCol="0">
            <a:spAutoFit/>
          </a:bodyPr>
          <a:lstStyle/>
          <a:p>
            <a:r>
              <a:rPr lang="es-AR" dirty="0"/>
              <a:t>SOA</a:t>
            </a:r>
          </a:p>
        </p:txBody>
      </p:sp>
    </p:spTree>
    <p:extLst>
      <p:ext uri="{BB962C8B-B14F-4D97-AF65-F5344CB8AC3E}">
        <p14:creationId xmlns:p14="http://schemas.microsoft.com/office/powerpoint/2010/main" val="1825697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ppt_x"/>
                                          </p:val>
                                        </p:tav>
                                        <p:tav tm="100000">
                                          <p:val>
                                            <p:strVal val="#ppt_x"/>
                                          </p:val>
                                        </p:tav>
                                      </p:tavLst>
                                    </p:anim>
                                    <p:anim calcmode="lin" valueType="num">
                                      <p:cBhvr additive="base">
                                        <p:cTn id="8" dur="500" fill="hold"/>
                                        <p:tgtEl>
                                          <p:spTgt spid="3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2"/>
                                        </p:tgtEl>
                                        <p:attrNameLst>
                                          <p:attrName>style.visibility</p:attrName>
                                        </p:attrNameLst>
                                      </p:cBhvr>
                                      <p:to>
                                        <p:strVal val="visible"/>
                                      </p:to>
                                    </p:set>
                                    <p:anim calcmode="lin" valueType="num">
                                      <p:cBhvr additive="base">
                                        <p:cTn id="15" dur="500" fill="hold"/>
                                        <p:tgtEl>
                                          <p:spTgt spid="42"/>
                                        </p:tgtEl>
                                        <p:attrNameLst>
                                          <p:attrName>ppt_x</p:attrName>
                                        </p:attrNameLst>
                                      </p:cBhvr>
                                      <p:tavLst>
                                        <p:tav tm="0">
                                          <p:val>
                                            <p:strVal val="#ppt_x"/>
                                          </p:val>
                                        </p:tav>
                                        <p:tav tm="100000">
                                          <p:val>
                                            <p:strVal val="#ppt_x"/>
                                          </p:val>
                                        </p:tav>
                                      </p:tavLst>
                                    </p:anim>
                                    <p:anim calcmode="lin" valueType="num">
                                      <p:cBhvr additive="base">
                                        <p:cTn id="16" dur="500" fill="hold"/>
                                        <p:tgtEl>
                                          <p:spTgt spid="4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anim calcmode="lin" valueType="num">
                                      <p:cBhvr additive="base">
                                        <p:cTn id="19" dur="500" fill="hold"/>
                                        <p:tgtEl>
                                          <p:spTgt spid="49"/>
                                        </p:tgtEl>
                                        <p:attrNameLst>
                                          <p:attrName>ppt_x</p:attrName>
                                        </p:attrNameLst>
                                      </p:cBhvr>
                                      <p:tavLst>
                                        <p:tav tm="0">
                                          <p:val>
                                            <p:strVal val="#ppt_x"/>
                                          </p:val>
                                        </p:tav>
                                        <p:tav tm="100000">
                                          <p:val>
                                            <p:strVal val="#ppt_x"/>
                                          </p:val>
                                        </p:tav>
                                      </p:tavLst>
                                    </p:anim>
                                    <p:anim calcmode="lin" valueType="num">
                                      <p:cBhvr additive="base">
                                        <p:cTn id="20"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54"/>
                                        </p:tgtEl>
                                        <p:attrNameLst>
                                          <p:attrName>style.visibility</p:attrName>
                                        </p:attrNameLst>
                                      </p:cBhvr>
                                      <p:to>
                                        <p:strVal val="visible"/>
                                      </p:to>
                                    </p:set>
                                    <p:anim calcmode="lin" valueType="num">
                                      <p:cBhvr additive="base">
                                        <p:cTn id="25" dur="500" fill="hold"/>
                                        <p:tgtEl>
                                          <p:spTgt spid="2054"/>
                                        </p:tgtEl>
                                        <p:attrNameLst>
                                          <p:attrName>ppt_x</p:attrName>
                                        </p:attrNameLst>
                                      </p:cBhvr>
                                      <p:tavLst>
                                        <p:tav tm="0">
                                          <p:val>
                                            <p:strVal val="#ppt_x"/>
                                          </p:val>
                                        </p:tav>
                                        <p:tav tm="100000">
                                          <p:val>
                                            <p:strVal val="#ppt_x"/>
                                          </p:val>
                                        </p:tav>
                                      </p:tavLst>
                                    </p:anim>
                                    <p:anim calcmode="lin" valueType="num">
                                      <p:cBhvr additive="base">
                                        <p:cTn id="26" dur="500" fill="hold"/>
                                        <p:tgtEl>
                                          <p:spTgt spid="205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anim calcmode="lin" valueType="num">
                                      <p:cBhvr additive="base">
                                        <p:cTn id="31" dur="500" fill="hold"/>
                                        <p:tgtEl>
                                          <p:spTgt spid="33"/>
                                        </p:tgtEl>
                                        <p:attrNameLst>
                                          <p:attrName>ppt_x</p:attrName>
                                        </p:attrNameLst>
                                      </p:cBhvr>
                                      <p:tavLst>
                                        <p:tav tm="0">
                                          <p:val>
                                            <p:strVal val="#ppt_x"/>
                                          </p:val>
                                        </p:tav>
                                        <p:tav tm="100000">
                                          <p:val>
                                            <p:strVal val="#ppt_x"/>
                                          </p:val>
                                        </p:tav>
                                      </p:tavLst>
                                    </p:anim>
                                    <p:anim calcmode="lin" valueType="num">
                                      <p:cBhvr additive="base">
                                        <p:cTn id="32" dur="500" fill="hold"/>
                                        <p:tgtEl>
                                          <p:spTgt spid="3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cBhvr additive="base">
                                        <p:cTn id="35" dur="500" fill="hold"/>
                                        <p:tgtEl>
                                          <p:spTgt spid="25"/>
                                        </p:tgtEl>
                                        <p:attrNameLst>
                                          <p:attrName>ppt_x</p:attrName>
                                        </p:attrNameLst>
                                      </p:cBhvr>
                                      <p:tavLst>
                                        <p:tav tm="0">
                                          <p:val>
                                            <p:strVal val="#ppt_x"/>
                                          </p:val>
                                        </p:tav>
                                        <p:tav tm="100000">
                                          <p:val>
                                            <p:strVal val="#ppt_x"/>
                                          </p:val>
                                        </p:tav>
                                      </p:tavLst>
                                    </p:anim>
                                    <p:anim calcmode="lin" valueType="num">
                                      <p:cBhvr additive="base">
                                        <p:cTn id="36" dur="500" fill="hold"/>
                                        <p:tgtEl>
                                          <p:spTgt spid="25"/>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3"/>
                                        </p:tgtEl>
                                        <p:attrNameLst>
                                          <p:attrName>style.visibility</p:attrName>
                                        </p:attrNameLst>
                                      </p:cBhvr>
                                      <p:to>
                                        <p:strVal val="visible"/>
                                      </p:to>
                                    </p:set>
                                    <p:anim calcmode="lin" valueType="num">
                                      <p:cBhvr additive="base">
                                        <p:cTn id="39" dur="500" fill="hold"/>
                                        <p:tgtEl>
                                          <p:spTgt spid="43"/>
                                        </p:tgtEl>
                                        <p:attrNameLst>
                                          <p:attrName>ppt_x</p:attrName>
                                        </p:attrNameLst>
                                      </p:cBhvr>
                                      <p:tavLst>
                                        <p:tav tm="0">
                                          <p:val>
                                            <p:strVal val="#ppt_x"/>
                                          </p:val>
                                        </p:tav>
                                        <p:tav tm="100000">
                                          <p:val>
                                            <p:strVal val="#ppt_x"/>
                                          </p:val>
                                        </p:tav>
                                      </p:tavLst>
                                    </p:anim>
                                    <p:anim calcmode="lin" valueType="num">
                                      <p:cBhvr additive="base">
                                        <p:cTn id="40" dur="500" fill="hold"/>
                                        <p:tgtEl>
                                          <p:spTgt spid="4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anim calcmode="lin" valueType="num">
                                      <p:cBhvr additive="base">
                                        <p:cTn id="43" dur="500" fill="hold"/>
                                        <p:tgtEl>
                                          <p:spTgt spid="48"/>
                                        </p:tgtEl>
                                        <p:attrNameLst>
                                          <p:attrName>ppt_x</p:attrName>
                                        </p:attrNameLst>
                                      </p:cBhvr>
                                      <p:tavLst>
                                        <p:tav tm="0">
                                          <p:val>
                                            <p:strVal val="#ppt_x"/>
                                          </p:val>
                                        </p:tav>
                                        <p:tav tm="100000">
                                          <p:val>
                                            <p:strVal val="#ppt_x"/>
                                          </p:val>
                                        </p:tav>
                                      </p:tavLst>
                                    </p:anim>
                                    <p:anim calcmode="lin" valueType="num">
                                      <p:cBhvr additive="base">
                                        <p:cTn id="44"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2"/>
                                        </p:tgtEl>
                                        <p:attrNameLst>
                                          <p:attrName>style.visibility</p:attrName>
                                        </p:attrNameLst>
                                      </p:cBhvr>
                                      <p:to>
                                        <p:strVal val="visible"/>
                                      </p:to>
                                    </p:set>
                                    <p:anim calcmode="lin" valueType="num">
                                      <p:cBhvr additive="base">
                                        <p:cTn id="49" dur="500" fill="hold"/>
                                        <p:tgtEl>
                                          <p:spTgt spid="32"/>
                                        </p:tgtEl>
                                        <p:attrNameLst>
                                          <p:attrName>ppt_x</p:attrName>
                                        </p:attrNameLst>
                                      </p:cBhvr>
                                      <p:tavLst>
                                        <p:tav tm="0">
                                          <p:val>
                                            <p:strVal val="#ppt_x"/>
                                          </p:val>
                                        </p:tav>
                                        <p:tav tm="100000">
                                          <p:val>
                                            <p:strVal val="#ppt_x"/>
                                          </p:val>
                                        </p:tav>
                                      </p:tavLst>
                                    </p:anim>
                                    <p:anim calcmode="lin" valueType="num">
                                      <p:cBhvr additive="base">
                                        <p:cTn id="50" dur="500" fill="hold"/>
                                        <p:tgtEl>
                                          <p:spTgt spid="32"/>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ppt_x"/>
                                          </p:val>
                                        </p:tav>
                                        <p:tav tm="100000">
                                          <p:val>
                                            <p:strVal val="#ppt_x"/>
                                          </p:val>
                                        </p:tav>
                                      </p:tavLst>
                                    </p:anim>
                                    <p:anim calcmode="lin" valueType="num">
                                      <p:cBhvr additive="base">
                                        <p:cTn id="54" dur="500" fill="hold"/>
                                        <p:tgtEl>
                                          <p:spTgt spid="26"/>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40"/>
                                        </p:tgtEl>
                                        <p:attrNameLst>
                                          <p:attrName>style.visibility</p:attrName>
                                        </p:attrNameLst>
                                      </p:cBhvr>
                                      <p:to>
                                        <p:strVal val="visible"/>
                                      </p:to>
                                    </p:set>
                                    <p:anim calcmode="lin" valueType="num">
                                      <p:cBhvr additive="base">
                                        <p:cTn id="57" dur="500" fill="hold"/>
                                        <p:tgtEl>
                                          <p:spTgt spid="40"/>
                                        </p:tgtEl>
                                        <p:attrNameLst>
                                          <p:attrName>ppt_x</p:attrName>
                                        </p:attrNameLst>
                                      </p:cBhvr>
                                      <p:tavLst>
                                        <p:tav tm="0">
                                          <p:val>
                                            <p:strVal val="#ppt_x"/>
                                          </p:val>
                                        </p:tav>
                                        <p:tav tm="100000">
                                          <p:val>
                                            <p:strVal val="#ppt_x"/>
                                          </p:val>
                                        </p:tav>
                                      </p:tavLst>
                                    </p:anim>
                                    <p:anim calcmode="lin" valueType="num">
                                      <p:cBhvr additive="base">
                                        <p:cTn id="58" dur="500" fill="hold"/>
                                        <p:tgtEl>
                                          <p:spTgt spid="40"/>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47"/>
                                        </p:tgtEl>
                                        <p:attrNameLst>
                                          <p:attrName>style.visibility</p:attrName>
                                        </p:attrNameLst>
                                      </p:cBhvr>
                                      <p:to>
                                        <p:strVal val="visible"/>
                                      </p:to>
                                    </p:set>
                                    <p:anim calcmode="lin" valueType="num">
                                      <p:cBhvr additive="base">
                                        <p:cTn id="61" dur="500" fill="hold"/>
                                        <p:tgtEl>
                                          <p:spTgt spid="47"/>
                                        </p:tgtEl>
                                        <p:attrNameLst>
                                          <p:attrName>ppt_x</p:attrName>
                                        </p:attrNameLst>
                                      </p:cBhvr>
                                      <p:tavLst>
                                        <p:tav tm="0">
                                          <p:val>
                                            <p:strVal val="#ppt_x"/>
                                          </p:val>
                                        </p:tav>
                                        <p:tav tm="100000">
                                          <p:val>
                                            <p:strVal val="#ppt_x"/>
                                          </p:val>
                                        </p:tav>
                                      </p:tavLst>
                                    </p:anim>
                                    <p:anim calcmode="lin" valueType="num">
                                      <p:cBhvr additive="base">
                                        <p:cTn id="62" dur="500" fill="hold"/>
                                        <p:tgtEl>
                                          <p:spTgt spid="47"/>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anim calcmode="lin" valueType="num">
                                      <p:cBhvr additive="base">
                                        <p:cTn id="65" dur="500" fill="hold"/>
                                        <p:tgtEl>
                                          <p:spTgt spid="24"/>
                                        </p:tgtEl>
                                        <p:attrNameLst>
                                          <p:attrName>ppt_x</p:attrName>
                                        </p:attrNameLst>
                                      </p:cBhvr>
                                      <p:tavLst>
                                        <p:tav tm="0">
                                          <p:val>
                                            <p:strVal val="#ppt_x"/>
                                          </p:val>
                                        </p:tav>
                                        <p:tav tm="100000">
                                          <p:val>
                                            <p:strVal val="#ppt_x"/>
                                          </p:val>
                                        </p:tav>
                                      </p:tavLst>
                                    </p:anim>
                                    <p:anim calcmode="lin" valueType="num">
                                      <p:cBhvr additive="base">
                                        <p:cTn id="66" dur="500" fill="hold"/>
                                        <p:tgtEl>
                                          <p:spTgt spid="24"/>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31"/>
                                        </p:tgtEl>
                                        <p:attrNameLst>
                                          <p:attrName>style.visibility</p:attrName>
                                        </p:attrNameLst>
                                      </p:cBhvr>
                                      <p:to>
                                        <p:strVal val="visible"/>
                                      </p:to>
                                    </p:set>
                                    <p:anim calcmode="lin" valueType="num">
                                      <p:cBhvr additive="base">
                                        <p:cTn id="69" dur="500" fill="hold"/>
                                        <p:tgtEl>
                                          <p:spTgt spid="31"/>
                                        </p:tgtEl>
                                        <p:attrNameLst>
                                          <p:attrName>ppt_x</p:attrName>
                                        </p:attrNameLst>
                                      </p:cBhvr>
                                      <p:tavLst>
                                        <p:tav tm="0">
                                          <p:val>
                                            <p:strVal val="#ppt_x"/>
                                          </p:val>
                                        </p:tav>
                                        <p:tav tm="100000">
                                          <p:val>
                                            <p:strVal val="#ppt_x"/>
                                          </p:val>
                                        </p:tav>
                                      </p:tavLst>
                                    </p:anim>
                                    <p:anim calcmode="lin" valueType="num">
                                      <p:cBhvr additive="base">
                                        <p:cTn id="70" dur="500" fill="hold"/>
                                        <p:tgtEl>
                                          <p:spTgt spid="31"/>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44"/>
                                        </p:tgtEl>
                                        <p:attrNameLst>
                                          <p:attrName>style.visibility</p:attrName>
                                        </p:attrNameLst>
                                      </p:cBhvr>
                                      <p:to>
                                        <p:strVal val="visible"/>
                                      </p:to>
                                    </p:set>
                                    <p:anim calcmode="lin" valueType="num">
                                      <p:cBhvr additive="base">
                                        <p:cTn id="73" dur="500" fill="hold"/>
                                        <p:tgtEl>
                                          <p:spTgt spid="44"/>
                                        </p:tgtEl>
                                        <p:attrNameLst>
                                          <p:attrName>ppt_x</p:attrName>
                                        </p:attrNameLst>
                                      </p:cBhvr>
                                      <p:tavLst>
                                        <p:tav tm="0">
                                          <p:val>
                                            <p:strVal val="#ppt_x"/>
                                          </p:val>
                                        </p:tav>
                                        <p:tav tm="100000">
                                          <p:val>
                                            <p:strVal val="#ppt_x"/>
                                          </p:val>
                                        </p:tav>
                                      </p:tavLst>
                                    </p:anim>
                                    <p:anim calcmode="lin" valueType="num">
                                      <p:cBhvr additive="base">
                                        <p:cTn id="74" dur="500" fill="hold"/>
                                        <p:tgtEl>
                                          <p:spTgt spid="44"/>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2051"/>
                                        </p:tgtEl>
                                        <p:attrNameLst>
                                          <p:attrName>style.visibility</p:attrName>
                                        </p:attrNameLst>
                                      </p:cBhvr>
                                      <p:to>
                                        <p:strVal val="visible"/>
                                      </p:to>
                                    </p:set>
                                    <p:anim calcmode="lin" valueType="num">
                                      <p:cBhvr additive="base">
                                        <p:cTn id="77" dur="500" fill="hold"/>
                                        <p:tgtEl>
                                          <p:spTgt spid="2051"/>
                                        </p:tgtEl>
                                        <p:attrNameLst>
                                          <p:attrName>ppt_x</p:attrName>
                                        </p:attrNameLst>
                                      </p:cBhvr>
                                      <p:tavLst>
                                        <p:tav tm="0">
                                          <p:val>
                                            <p:strVal val="#ppt_x"/>
                                          </p:val>
                                        </p:tav>
                                        <p:tav tm="100000">
                                          <p:val>
                                            <p:strVal val="#ppt_x"/>
                                          </p:val>
                                        </p:tav>
                                      </p:tavLst>
                                    </p:anim>
                                    <p:anim calcmode="lin" valueType="num">
                                      <p:cBhvr additive="base">
                                        <p:cTn id="78"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14"/>
                                        </p:tgtEl>
                                        <p:attrNameLst>
                                          <p:attrName>style.visibility</p:attrName>
                                        </p:attrNameLst>
                                      </p:cBhvr>
                                      <p:to>
                                        <p:strVal val="visible"/>
                                      </p:to>
                                    </p:set>
                                    <p:anim calcmode="lin" valueType="num">
                                      <p:cBhvr additive="base">
                                        <p:cTn id="83" dur="500" fill="hold"/>
                                        <p:tgtEl>
                                          <p:spTgt spid="14"/>
                                        </p:tgtEl>
                                        <p:attrNameLst>
                                          <p:attrName>ppt_x</p:attrName>
                                        </p:attrNameLst>
                                      </p:cBhvr>
                                      <p:tavLst>
                                        <p:tav tm="0">
                                          <p:val>
                                            <p:strVal val="#ppt_x"/>
                                          </p:val>
                                        </p:tav>
                                        <p:tav tm="100000">
                                          <p:val>
                                            <p:strVal val="#ppt_x"/>
                                          </p:val>
                                        </p:tav>
                                      </p:tavLst>
                                    </p:anim>
                                    <p:anim calcmode="lin" valueType="num">
                                      <p:cBhvr additive="base">
                                        <p:cTn id="84" dur="500" fill="hold"/>
                                        <p:tgtEl>
                                          <p:spTgt spid="14"/>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9"/>
                                        </p:tgtEl>
                                        <p:attrNameLst>
                                          <p:attrName>style.visibility</p:attrName>
                                        </p:attrNameLst>
                                      </p:cBhvr>
                                      <p:to>
                                        <p:strVal val="visible"/>
                                      </p:to>
                                    </p:set>
                                    <p:anim calcmode="lin" valueType="num">
                                      <p:cBhvr additive="base">
                                        <p:cTn id="87" dur="500" fill="hold"/>
                                        <p:tgtEl>
                                          <p:spTgt spid="29"/>
                                        </p:tgtEl>
                                        <p:attrNameLst>
                                          <p:attrName>ppt_x</p:attrName>
                                        </p:attrNameLst>
                                      </p:cBhvr>
                                      <p:tavLst>
                                        <p:tav tm="0">
                                          <p:val>
                                            <p:strVal val="#ppt_x"/>
                                          </p:val>
                                        </p:tav>
                                        <p:tav tm="100000">
                                          <p:val>
                                            <p:strVal val="#ppt_x"/>
                                          </p:val>
                                        </p:tav>
                                      </p:tavLst>
                                    </p:anim>
                                    <p:anim calcmode="lin" valueType="num">
                                      <p:cBhvr additive="base">
                                        <p:cTn id="8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28"/>
                                        </p:tgtEl>
                                        <p:attrNameLst>
                                          <p:attrName>style.visibility</p:attrName>
                                        </p:attrNameLst>
                                      </p:cBhvr>
                                      <p:to>
                                        <p:strVal val="visible"/>
                                      </p:to>
                                    </p:set>
                                    <p:anim calcmode="lin" valueType="num">
                                      <p:cBhvr additive="base">
                                        <p:cTn id="93" dur="500" fill="hold"/>
                                        <p:tgtEl>
                                          <p:spTgt spid="28"/>
                                        </p:tgtEl>
                                        <p:attrNameLst>
                                          <p:attrName>ppt_x</p:attrName>
                                        </p:attrNameLst>
                                      </p:cBhvr>
                                      <p:tavLst>
                                        <p:tav tm="0">
                                          <p:val>
                                            <p:strVal val="#ppt_x"/>
                                          </p:val>
                                        </p:tav>
                                        <p:tav tm="100000">
                                          <p:val>
                                            <p:strVal val="#ppt_x"/>
                                          </p:val>
                                        </p:tav>
                                      </p:tavLst>
                                    </p:anim>
                                    <p:anim calcmode="lin" valueType="num">
                                      <p:cBhvr additive="base">
                                        <p:cTn id="9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nodeType="clickEffect">
                                  <p:stCondLst>
                                    <p:cond delay="0"/>
                                  </p:stCondLst>
                                  <p:childTnLst>
                                    <p:set>
                                      <p:cBhvr>
                                        <p:cTn id="98" dur="1" fill="hold">
                                          <p:stCondLst>
                                            <p:cond delay="0"/>
                                          </p:stCondLst>
                                        </p:cTn>
                                        <p:tgtEl>
                                          <p:spTgt spid="2056"/>
                                        </p:tgtEl>
                                        <p:attrNameLst>
                                          <p:attrName>style.visibility</p:attrName>
                                        </p:attrNameLst>
                                      </p:cBhvr>
                                      <p:to>
                                        <p:strVal val="visible"/>
                                      </p:to>
                                    </p:set>
                                    <p:anim calcmode="lin" valueType="num">
                                      <p:cBhvr additive="base">
                                        <p:cTn id="99" dur="500" fill="hold"/>
                                        <p:tgtEl>
                                          <p:spTgt spid="2056"/>
                                        </p:tgtEl>
                                        <p:attrNameLst>
                                          <p:attrName>ppt_x</p:attrName>
                                        </p:attrNameLst>
                                      </p:cBhvr>
                                      <p:tavLst>
                                        <p:tav tm="0">
                                          <p:val>
                                            <p:strVal val="#ppt_x"/>
                                          </p:val>
                                        </p:tav>
                                        <p:tav tm="100000">
                                          <p:val>
                                            <p:strVal val="#ppt_x"/>
                                          </p:val>
                                        </p:tav>
                                      </p:tavLst>
                                    </p:anim>
                                    <p:anim calcmode="lin" valueType="num">
                                      <p:cBhvr additive="base">
                                        <p:cTn id="100" dur="500" fill="hold"/>
                                        <p:tgtEl>
                                          <p:spTgt spid="2056"/>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2057"/>
                                        </p:tgtEl>
                                        <p:attrNameLst>
                                          <p:attrName>style.visibility</p:attrName>
                                        </p:attrNameLst>
                                      </p:cBhvr>
                                      <p:to>
                                        <p:strVal val="visible"/>
                                      </p:to>
                                    </p:set>
                                    <p:anim calcmode="lin" valueType="num">
                                      <p:cBhvr additive="base">
                                        <p:cTn id="103" dur="500" fill="hold"/>
                                        <p:tgtEl>
                                          <p:spTgt spid="2057"/>
                                        </p:tgtEl>
                                        <p:attrNameLst>
                                          <p:attrName>ppt_x</p:attrName>
                                        </p:attrNameLst>
                                      </p:cBhvr>
                                      <p:tavLst>
                                        <p:tav tm="0">
                                          <p:val>
                                            <p:strVal val="#ppt_x"/>
                                          </p:val>
                                        </p:tav>
                                        <p:tav tm="100000">
                                          <p:val>
                                            <p:strVal val="#ppt_x"/>
                                          </p:val>
                                        </p:tav>
                                      </p:tavLst>
                                    </p:anim>
                                    <p:anim calcmode="lin" valueType="num">
                                      <p:cBhvr additive="base">
                                        <p:cTn id="104" dur="500" fill="hold"/>
                                        <p:tgtEl>
                                          <p:spTgt spid="20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4" grpId="0" animBg="1"/>
      <p:bldP spid="25" grpId="0" animBg="1"/>
      <p:bldP spid="26" grpId="0" animBg="1"/>
      <p:bldP spid="27" grpId="0" animBg="1"/>
      <p:bldP spid="28" grpId="0" animBg="1"/>
      <p:bldP spid="29" grpId="0"/>
      <p:bldP spid="31" grpId="0"/>
      <p:bldP spid="32" grpId="0"/>
      <p:bldP spid="33" grpId="0"/>
      <p:bldP spid="34" grpId="0"/>
      <p:bldP spid="2051" grpId="0"/>
      <p:bldP spid="47" grpId="0"/>
      <p:bldP spid="48" grpId="0"/>
      <p:bldP spid="49" grpId="0"/>
      <p:bldP spid="2054" grpId="0" animBg="1"/>
      <p:bldP spid="205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6" name="Título 1">
            <a:extLst>
              <a:ext uri="{FF2B5EF4-FFF2-40B4-BE49-F238E27FC236}">
                <a16:creationId xmlns:a16="http://schemas.microsoft.com/office/drawing/2014/main" id="{8B8EF6DA-ABB8-4A1D-8875-A29F539ED1BB}"/>
              </a:ext>
            </a:extLst>
          </p:cNvPr>
          <p:cNvSpPr txBox="1">
            <a:spLocks/>
          </p:cNvSpPr>
          <p:nvPr/>
        </p:nvSpPr>
        <p:spPr>
          <a:xfrm>
            <a:off x="492369" y="238488"/>
            <a:ext cx="11197883" cy="1591385"/>
          </a:xfrm>
          <a:prstGeom prst="rect">
            <a:avLst/>
          </a:prstGeom>
          <a:gradFill flip="none" rotWithShape="1">
            <a:gsLst>
              <a:gs pos="39000">
                <a:schemeClr val="accent1">
                  <a:lumMod val="0"/>
                  <a:lumOff val="100000"/>
                </a:schemeClr>
              </a:gs>
              <a:gs pos="100000">
                <a:schemeClr val="tx2">
                  <a:lumMod val="20000"/>
                  <a:lumOff val="80000"/>
                </a:schemeClr>
              </a:gs>
              <a:gs pos="100000">
                <a:schemeClr val="accent1">
                  <a:lumMod val="40000"/>
                  <a:lumOff val="60000"/>
                </a:schemeClr>
              </a:gs>
            </a:gsLst>
            <a:path path="rect">
              <a:fillToRect l="50000" t="50000" r="50000" b="50000"/>
            </a:path>
            <a:tileRect/>
          </a:gradFill>
          <a:ln>
            <a:noFill/>
            <a:prstDash val="solid"/>
          </a:ln>
          <a:scene3d>
            <a:camera prst="orthographicFront"/>
            <a:lightRig rig="threePt" dir="t"/>
          </a:scene3d>
          <a:sp3d>
            <a:bevelT prst="slope"/>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AR" sz="4000" dirty="0">
                <a:latin typeface="Helvetica" panose="020B0604020202020204" pitchFamily="34" charset="0"/>
                <a:cs typeface="Helvetica" panose="020B0604020202020204" pitchFamily="34" charset="0"/>
              </a:rPr>
              <a:t> </a:t>
            </a:r>
          </a:p>
        </p:txBody>
      </p:sp>
      <p:sp>
        <p:nvSpPr>
          <p:cNvPr id="19" name="Rectángulo 18">
            <a:extLst>
              <a:ext uri="{FF2B5EF4-FFF2-40B4-BE49-F238E27FC236}">
                <a16:creationId xmlns:a16="http://schemas.microsoft.com/office/drawing/2014/main" id="{1CBCAA10-C0E5-48A0-BE50-EA845A096E5B}"/>
              </a:ext>
            </a:extLst>
          </p:cNvPr>
          <p:cNvSpPr/>
          <p:nvPr/>
        </p:nvSpPr>
        <p:spPr>
          <a:xfrm>
            <a:off x="2124225" y="1836024"/>
            <a:ext cx="2293034" cy="6879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0" name="Rectángulo 19">
            <a:extLst>
              <a:ext uri="{FF2B5EF4-FFF2-40B4-BE49-F238E27FC236}">
                <a16:creationId xmlns:a16="http://schemas.microsoft.com/office/drawing/2014/main" id="{A5AD9086-9407-4AF4-B470-476C25851FF0}"/>
              </a:ext>
            </a:extLst>
          </p:cNvPr>
          <p:cNvSpPr/>
          <p:nvPr/>
        </p:nvSpPr>
        <p:spPr>
          <a:xfrm>
            <a:off x="4654061" y="1836558"/>
            <a:ext cx="2293034" cy="8096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1" name="Rectángulo 20">
            <a:extLst>
              <a:ext uri="{FF2B5EF4-FFF2-40B4-BE49-F238E27FC236}">
                <a16:creationId xmlns:a16="http://schemas.microsoft.com/office/drawing/2014/main" id="{80D5F86B-DD61-4A05-B44B-71F0C656B59B}"/>
              </a:ext>
            </a:extLst>
          </p:cNvPr>
          <p:cNvSpPr/>
          <p:nvPr/>
        </p:nvSpPr>
        <p:spPr>
          <a:xfrm>
            <a:off x="7212033" y="1836024"/>
            <a:ext cx="2293034" cy="8096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CuadroTexto 1">
            <a:extLst>
              <a:ext uri="{FF2B5EF4-FFF2-40B4-BE49-F238E27FC236}">
                <a16:creationId xmlns:a16="http://schemas.microsoft.com/office/drawing/2014/main" id="{8EC74D49-1D9F-4B20-86AC-9CD611657FEF}"/>
              </a:ext>
            </a:extLst>
          </p:cNvPr>
          <p:cNvSpPr txBox="1"/>
          <p:nvPr/>
        </p:nvSpPr>
        <p:spPr>
          <a:xfrm>
            <a:off x="1878033" y="688195"/>
            <a:ext cx="10668000" cy="984885"/>
          </a:xfrm>
          <a:prstGeom prst="rect">
            <a:avLst/>
          </a:prstGeom>
          <a:noFill/>
        </p:spPr>
        <p:txBody>
          <a:bodyPr wrap="square" rtlCol="0">
            <a:spAutoFit/>
          </a:bodyPr>
          <a:lstStyle/>
          <a:p>
            <a:r>
              <a:rPr lang="es-AR" sz="4000" dirty="0">
                <a:latin typeface="Helvetica" panose="020B0604020202020204" pitchFamily="34" charset="0"/>
                <a:cs typeface="Helvetica" panose="020B0604020202020204" pitchFamily="34" charset="0"/>
              </a:rPr>
              <a:t>Paradigma del priming enmascarado</a:t>
            </a:r>
          </a:p>
          <a:p>
            <a:endParaRPr lang="es-AR" dirty="0"/>
          </a:p>
        </p:txBody>
      </p:sp>
      <p:graphicFrame>
        <p:nvGraphicFramePr>
          <p:cNvPr id="6" name="Gráfico 5">
            <a:extLst>
              <a:ext uri="{FF2B5EF4-FFF2-40B4-BE49-F238E27FC236}">
                <a16:creationId xmlns:a16="http://schemas.microsoft.com/office/drawing/2014/main" id="{BEE053F8-A45E-4230-AA72-7FF96C7F86DE}"/>
              </a:ext>
            </a:extLst>
          </p:cNvPr>
          <p:cNvGraphicFramePr/>
          <p:nvPr>
            <p:extLst>
              <p:ext uri="{D42A27DB-BD31-4B8C-83A1-F6EECF244321}">
                <p14:modId xmlns:p14="http://schemas.microsoft.com/office/powerpoint/2010/main" val="3847874659"/>
              </p:ext>
            </p:extLst>
          </p:nvPr>
        </p:nvGraphicFramePr>
        <p:xfrm>
          <a:off x="1238250" y="2097387"/>
          <a:ext cx="9124950" cy="451719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99789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6" name="Título 1">
            <a:extLst>
              <a:ext uri="{FF2B5EF4-FFF2-40B4-BE49-F238E27FC236}">
                <a16:creationId xmlns:a16="http://schemas.microsoft.com/office/drawing/2014/main" id="{8B8EF6DA-ABB8-4A1D-8875-A29F539ED1BB}"/>
              </a:ext>
            </a:extLst>
          </p:cNvPr>
          <p:cNvSpPr txBox="1">
            <a:spLocks/>
          </p:cNvSpPr>
          <p:nvPr/>
        </p:nvSpPr>
        <p:spPr>
          <a:xfrm>
            <a:off x="492369" y="238488"/>
            <a:ext cx="11197883" cy="1591385"/>
          </a:xfrm>
          <a:prstGeom prst="rect">
            <a:avLst/>
          </a:prstGeom>
          <a:gradFill flip="none" rotWithShape="1">
            <a:gsLst>
              <a:gs pos="39000">
                <a:schemeClr val="accent1">
                  <a:lumMod val="0"/>
                  <a:lumOff val="100000"/>
                </a:schemeClr>
              </a:gs>
              <a:gs pos="100000">
                <a:schemeClr val="tx2">
                  <a:lumMod val="20000"/>
                  <a:lumOff val="80000"/>
                </a:schemeClr>
              </a:gs>
              <a:gs pos="100000">
                <a:schemeClr val="accent1">
                  <a:lumMod val="40000"/>
                  <a:lumOff val="60000"/>
                </a:schemeClr>
              </a:gs>
            </a:gsLst>
            <a:path path="rect">
              <a:fillToRect l="50000" t="50000" r="50000" b="50000"/>
            </a:path>
            <a:tileRect/>
          </a:gradFill>
          <a:ln>
            <a:noFill/>
            <a:prstDash val="solid"/>
          </a:ln>
          <a:scene3d>
            <a:camera prst="orthographicFront"/>
            <a:lightRig rig="threePt" dir="t"/>
          </a:scene3d>
          <a:sp3d>
            <a:bevelT prst="slope"/>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AR" sz="4000" dirty="0">
                <a:latin typeface="Helvetica" panose="020B0604020202020204" pitchFamily="34" charset="0"/>
                <a:cs typeface="Helvetica" panose="020B0604020202020204" pitchFamily="34" charset="0"/>
              </a:rPr>
              <a:t> </a:t>
            </a:r>
          </a:p>
        </p:txBody>
      </p:sp>
      <p:sp>
        <p:nvSpPr>
          <p:cNvPr id="19" name="Rectángulo 18">
            <a:extLst>
              <a:ext uri="{FF2B5EF4-FFF2-40B4-BE49-F238E27FC236}">
                <a16:creationId xmlns:a16="http://schemas.microsoft.com/office/drawing/2014/main" id="{1CBCAA10-C0E5-48A0-BE50-EA845A096E5B}"/>
              </a:ext>
            </a:extLst>
          </p:cNvPr>
          <p:cNvSpPr/>
          <p:nvPr/>
        </p:nvSpPr>
        <p:spPr>
          <a:xfrm>
            <a:off x="2124225" y="1836024"/>
            <a:ext cx="2293034" cy="6879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0" name="Rectángulo 19">
            <a:extLst>
              <a:ext uri="{FF2B5EF4-FFF2-40B4-BE49-F238E27FC236}">
                <a16:creationId xmlns:a16="http://schemas.microsoft.com/office/drawing/2014/main" id="{A5AD9086-9407-4AF4-B470-476C25851FF0}"/>
              </a:ext>
            </a:extLst>
          </p:cNvPr>
          <p:cNvSpPr/>
          <p:nvPr/>
        </p:nvSpPr>
        <p:spPr>
          <a:xfrm>
            <a:off x="4654061" y="1836558"/>
            <a:ext cx="2293034" cy="8096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1" name="Rectángulo 20">
            <a:extLst>
              <a:ext uri="{FF2B5EF4-FFF2-40B4-BE49-F238E27FC236}">
                <a16:creationId xmlns:a16="http://schemas.microsoft.com/office/drawing/2014/main" id="{80D5F86B-DD61-4A05-B44B-71F0C656B59B}"/>
              </a:ext>
            </a:extLst>
          </p:cNvPr>
          <p:cNvSpPr/>
          <p:nvPr/>
        </p:nvSpPr>
        <p:spPr>
          <a:xfrm>
            <a:off x="7212033" y="1836024"/>
            <a:ext cx="2293034" cy="8096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CuadroTexto 1">
            <a:extLst>
              <a:ext uri="{FF2B5EF4-FFF2-40B4-BE49-F238E27FC236}">
                <a16:creationId xmlns:a16="http://schemas.microsoft.com/office/drawing/2014/main" id="{8EC74D49-1D9F-4B20-86AC-9CD611657FEF}"/>
              </a:ext>
            </a:extLst>
          </p:cNvPr>
          <p:cNvSpPr txBox="1"/>
          <p:nvPr/>
        </p:nvSpPr>
        <p:spPr>
          <a:xfrm>
            <a:off x="3059133" y="675495"/>
            <a:ext cx="6808767" cy="984885"/>
          </a:xfrm>
          <a:prstGeom prst="rect">
            <a:avLst/>
          </a:prstGeom>
          <a:noFill/>
        </p:spPr>
        <p:txBody>
          <a:bodyPr wrap="square" rtlCol="0">
            <a:spAutoFit/>
          </a:bodyPr>
          <a:lstStyle/>
          <a:p>
            <a:r>
              <a:rPr lang="es-AR" sz="4000" dirty="0">
                <a:latin typeface="Helvetica" panose="020B0604020202020204" pitchFamily="34" charset="0"/>
                <a:cs typeface="Helvetica" panose="020B0604020202020204" pitchFamily="34" charset="0"/>
              </a:rPr>
              <a:t>Moduladores del efecto</a:t>
            </a:r>
          </a:p>
          <a:p>
            <a:endParaRPr lang="es-AR" dirty="0"/>
          </a:p>
        </p:txBody>
      </p:sp>
      <p:sp>
        <p:nvSpPr>
          <p:cNvPr id="4" name="Rectángulo: esquinas redondeadas 3">
            <a:extLst>
              <a:ext uri="{FF2B5EF4-FFF2-40B4-BE49-F238E27FC236}">
                <a16:creationId xmlns:a16="http://schemas.microsoft.com/office/drawing/2014/main" id="{F171923B-F1A4-495D-9B1A-821C20B9C234}"/>
              </a:ext>
            </a:extLst>
          </p:cNvPr>
          <p:cNvSpPr/>
          <p:nvPr/>
        </p:nvSpPr>
        <p:spPr>
          <a:xfrm>
            <a:off x="1981200" y="2914650"/>
            <a:ext cx="2781300" cy="1181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t>RELACIÓN SEMÁNTICA</a:t>
            </a:r>
          </a:p>
        </p:txBody>
      </p:sp>
      <p:sp>
        <p:nvSpPr>
          <p:cNvPr id="37" name="Rectángulo: esquinas redondeadas 36">
            <a:extLst>
              <a:ext uri="{FF2B5EF4-FFF2-40B4-BE49-F238E27FC236}">
                <a16:creationId xmlns:a16="http://schemas.microsoft.com/office/drawing/2014/main" id="{37EB3908-4090-4E26-BE9A-EF739B1073AA}"/>
              </a:ext>
            </a:extLst>
          </p:cNvPr>
          <p:cNvSpPr/>
          <p:nvPr/>
        </p:nvSpPr>
        <p:spPr>
          <a:xfrm>
            <a:off x="8020050" y="2876550"/>
            <a:ext cx="2781300" cy="1181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t>SOA</a:t>
            </a:r>
          </a:p>
        </p:txBody>
      </p:sp>
      <p:sp>
        <p:nvSpPr>
          <p:cNvPr id="6" name="Flecha: a la derecha 5">
            <a:extLst>
              <a:ext uri="{FF2B5EF4-FFF2-40B4-BE49-F238E27FC236}">
                <a16:creationId xmlns:a16="http://schemas.microsoft.com/office/drawing/2014/main" id="{77A218E4-F80F-48FD-8D03-CA06FA2A0885}"/>
              </a:ext>
            </a:extLst>
          </p:cNvPr>
          <p:cNvSpPr/>
          <p:nvPr/>
        </p:nvSpPr>
        <p:spPr>
          <a:xfrm rot="3518662">
            <a:off x="4153364" y="4607562"/>
            <a:ext cx="902568" cy="5101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9" name="Flecha: a la derecha 38">
            <a:extLst>
              <a:ext uri="{FF2B5EF4-FFF2-40B4-BE49-F238E27FC236}">
                <a16:creationId xmlns:a16="http://schemas.microsoft.com/office/drawing/2014/main" id="{10CC17D2-2425-4F94-B950-5B72A064B194}"/>
              </a:ext>
            </a:extLst>
          </p:cNvPr>
          <p:cNvSpPr/>
          <p:nvPr/>
        </p:nvSpPr>
        <p:spPr>
          <a:xfrm rot="7157915">
            <a:off x="1775685" y="4568173"/>
            <a:ext cx="843063" cy="5101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Elipse 6">
            <a:extLst>
              <a:ext uri="{FF2B5EF4-FFF2-40B4-BE49-F238E27FC236}">
                <a16:creationId xmlns:a16="http://schemas.microsoft.com/office/drawing/2014/main" id="{64B6E88F-E9AF-4DE1-B755-85A6C1B406B0}"/>
              </a:ext>
            </a:extLst>
          </p:cNvPr>
          <p:cNvSpPr/>
          <p:nvPr/>
        </p:nvSpPr>
        <p:spPr>
          <a:xfrm>
            <a:off x="4139752" y="5361659"/>
            <a:ext cx="1994348" cy="8438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ASOCIACIÓN SEMÁNTICA</a:t>
            </a:r>
          </a:p>
        </p:txBody>
      </p:sp>
      <p:sp>
        <p:nvSpPr>
          <p:cNvPr id="41" name="Elipse 40">
            <a:extLst>
              <a:ext uri="{FF2B5EF4-FFF2-40B4-BE49-F238E27FC236}">
                <a16:creationId xmlns:a16="http://schemas.microsoft.com/office/drawing/2014/main" id="{F6B1A89A-CE6A-4EF4-91E2-BB00511F387C}"/>
              </a:ext>
            </a:extLst>
          </p:cNvPr>
          <p:cNvSpPr/>
          <p:nvPr/>
        </p:nvSpPr>
        <p:spPr>
          <a:xfrm>
            <a:off x="748852" y="5323559"/>
            <a:ext cx="1994348" cy="8438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SIMILITUD SEMÁNTICA</a:t>
            </a:r>
          </a:p>
        </p:txBody>
      </p:sp>
    </p:spTree>
    <p:extLst>
      <p:ext uri="{BB962C8B-B14F-4D97-AF65-F5344CB8AC3E}">
        <p14:creationId xmlns:p14="http://schemas.microsoft.com/office/powerpoint/2010/main" val="128763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anim calcmode="lin" valueType="num">
                                      <p:cBhvr additive="base">
                                        <p:cTn id="13" dur="500" fill="hold"/>
                                        <p:tgtEl>
                                          <p:spTgt spid="37"/>
                                        </p:tgtEl>
                                        <p:attrNameLst>
                                          <p:attrName>ppt_x</p:attrName>
                                        </p:attrNameLst>
                                      </p:cBhvr>
                                      <p:tavLst>
                                        <p:tav tm="0">
                                          <p:val>
                                            <p:strVal val="#ppt_x"/>
                                          </p:val>
                                        </p:tav>
                                        <p:tav tm="100000">
                                          <p:val>
                                            <p:strVal val="#ppt_x"/>
                                          </p:val>
                                        </p:tav>
                                      </p:tavLst>
                                    </p:anim>
                                    <p:anim calcmode="lin" valueType="num">
                                      <p:cBhvr additive="base">
                                        <p:cTn id="14"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fade">
                                      <p:cBhvr>
                                        <p:cTn id="24" dur="1000"/>
                                        <p:tgtEl>
                                          <p:spTgt spid="39"/>
                                        </p:tgtEl>
                                      </p:cBhvr>
                                    </p:animEffect>
                                    <p:anim calcmode="lin" valueType="num">
                                      <p:cBhvr>
                                        <p:cTn id="25" dur="1000" fill="hold"/>
                                        <p:tgtEl>
                                          <p:spTgt spid="39"/>
                                        </p:tgtEl>
                                        <p:attrNameLst>
                                          <p:attrName>ppt_x</p:attrName>
                                        </p:attrNameLst>
                                      </p:cBhvr>
                                      <p:tavLst>
                                        <p:tav tm="0">
                                          <p:val>
                                            <p:strVal val="#ppt_x"/>
                                          </p:val>
                                        </p:tav>
                                        <p:tav tm="100000">
                                          <p:val>
                                            <p:strVal val="#ppt_x"/>
                                          </p:val>
                                        </p:tav>
                                      </p:tavLst>
                                    </p:anim>
                                    <p:anim calcmode="lin" valueType="num">
                                      <p:cBhvr>
                                        <p:cTn id="26" dur="1000" fill="hold"/>
                                        <p:tgtEl>
                                          <p:spTgt spid="39"/>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fade">
                                      <p:cBhvr>
                                        <p:cTn id="34" dur="1000"/>
                                        <p:tgtEl>
                                          <p:spTgt spid="41"/>
                                        </p:tgtEl>
                                      </p:cBhvr>
                                    </p:animEffect>
                                    <p:anim calcmode="lin" valueType="num">
                                      <p:cBhvr>
                                        <p:cTn id="35" dur="1000" fill="hold"/>
                                        <p:tgtEl>
                                          <p:spTgt spid="41"/>
                                        </p:tgtEl>
                                        <p:attrNameLst>
                                          <p:attrName>ppt_x</p:attrName>
                                        </p:attrNameLst>
                                      </p:cBhvr>
                                      <p:tavLst>
                                        <p:tav tm="0">
                                          <p:val>
                                            <p:strVal val="#ppt_x"/>
                                          </p:val>
                                        </p:tav>
                                        <p:tav tm="100000">
                                          <p:val>
                                            <p:strVal val="#ppt_x"/>
                                          </p:val>
                                        </p:tav>
                                      </p:tavLst>
                                    </p:anim>
                                    <p:anim calcmode="lin" valueType="num">
                                      <p:cBhvr>
                                        <p:cTn id="36"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7" grpId="0" animBg="1"/>
      <p:bldP spid="6" grpId="0" animBg="1"/>
      <p:bldP spid="39" grpId="0" animBg="1"/>
      <p:bldP spid="7" grpId="0" animBg="1"/>
      <p:bldP spid="4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6" name="Título 1">
            <a:extLst>
              <a:ext uri="{FF2B5EF4-FFF2-40B4-BE49-F238E27FC236}">
                <a16:creationId xmlns:a16="http://schemas.microsoft.com/office/drawing/2014/main" id="{8B8EF6DA-ABB8-4A1D-8875-A29F539ED1BB}"/>
              </a:ext>
            </a:extLst>
          </p:cNvPr>
          <p:cNvSpPr txBox="1">
            <a:spLocks/>
          </p:cNvSpPr>
          <p:nvPr/>
        </p:nvSpPr>
        <p:spPr>
          <a:xfrm>
            <a:off x="492369" y="238488"/>
            <a:ext cx="11197883" cy="1591385"/>
          </a:xfrm>
          <a:prstGeom prst="rect">
            <a:avLst/>
          </a:prstGeom>
          <a:gradFill flip="none" rotWithShape="1">
            <a:gsLst>
              <a:gs pos="39000">
                <a:schemeClr val="accent1">
                  <a:lumMod val="0"/>
                  <a:lumOff val="100000"/>
                </a:schemeClr>
              </a:gs>
              <a:gs pos="100000">
                <a:schemeClr val="tx2">
                  <a:lumMod val="20000"/>
                  <a:lumOff val="80000"/>
                </a:schemeClr>
              </a:gs>
              <a:gs pos="100000">
                <a:schemeClr val="accent1">
                  <a:lumMod val="40000"/>
                  <a:lumOff val="60000"/>
                </a:schemeClr>
              </a:gs>
            </a:gsLst>
            <a:path path="rect">
              <a:fillToRect l="50000" t="50000" r="50000" b="50000"/>
            </a:path>
            <a:tileRect/>
          </a:gradFill>
          <a:ln>
            <a:noFill/>
            <a:prstDash val="solid"/>
          </a:ln>
          <a:scene3d>
            <a:camera prst="orthographicFront"/>
            <a:lightRig rig="threePt" dir="t"/>
          </a:scene3d>
          <a:sp3d>
            <a:bevelT prst="slope"/>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AR" sz="4000" dirty="0">
                <a:latin typeface="Helvetica" panose="020B0604020202020204" pitchFamily="34" charset="0"/>
                <a:cs typeface="Helvetica" panose="020B0604020202020204" pitchFamily="34" charset="0"/>
              </a:rPr>
              <a:t> </a:t>
            </a:r>
          </a:p>
        </p:txBody>
      </p:sp>
      <p:sp>
        <p:nvSpPr>
          <p:cNvPr id="19" name="Rectángulo 18">
            <a:extLst>
              <a:ext uri="{FF2B5EF4-FFF2-40B4-BE49-F238E27FC236}">
                <a16:creationId xmlns:a16="http://schemas.microsoft.com/office/drawing/2014/main" id="{1CBCAA10-C0E5-48A0-BE50-EA845A096E5B}"/>
              </a:ext>
            </a:extLst>
          </p:cNvPr>
          <p:cNvSpPr/>
          <p:nvPr/>
        </p:nvSpPr>
        <p:spPr>
          <a:xfrm>
            <a:off x="2124225" y="1836024"/>
            <a:ext cx="2293034" cy="6879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0" name="Rectángulo 19">
            <a:extLst>
              <a:ext uri="{FF2B5EF4-FFF2-40B4-BE49-F238E27FC236}">
                <a16:creationId xmlns:a16="http://schemas.microsoft.com/office/drawing/2014/main" id="{A5AD9086-9407-4AF4-B470-476C25851FF0}"/>
              </a:ext>
            </a:extLst>
          </p:cNvPr>
          <p:cNvSpPr/>
          <p:nvPr/>
        </p:nvSpPr>
        <p:spPr>
          <a:xfrm>
            <a:off x="4654061" y="1836558"/>
            <a:ext cx="2293034" cy="8096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1" name="Rectángulo 20">
            <a:extLst>
              <a:ext uri="{FF2B5EF4-FFF2-40B4-BE49-F238E27FC236}">
                <a16:creationId xmlns:a16="http://schemas.microsoft.com/office/drawing/2014/main" id="{80D5F86B-DD61-4A05-B44B-71F0C656B59B}"/>
              </a:ext>
            </a:extLst>
          </p:cNvPr>
          <p:cNvSpPr/>
          <p:nvPr/>
        </p:nvSpPr>
        <p:spPr>
          <a:xfrm>
            <a:off x="7212033" y="1836024"/>
            <a:ext cx="2293034" cy="8096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CuadroTexto 1">
            <a:extLst>
              <a:ext uri="{FF2B5EF4-FFF2-40B4-BE49-F238E27FC236}">
                <a16:creationId xmlns:a16="http://schemas.microsoft.com/office/drawing/2014/main" id="{8EC74D49-1D9F-4B20-86AC-9CD611657FEF}"/>
              </a:ext>
            </a:extLst>
          </p:cNvPr>
          <p:cNvSpPr txBox="1"/>
          <p:nvPr/>
        </p:nvSpPr>
        <p:spPr>
          <a:xfrm>
            <a:off x="3059133" y="675495"/>
            <a:ext cx="6808767" cy="984885"/>
          </a:xfrm>
          <a:prstGeom prst="rect">
            <a:avLst/>
          </a:prstGeom>
          <a:noFill/>
        </p:spPr>
        <p:txBody>
          <a:bodyPr wrap="square" rtlCol="0">
            <a:spAutoFit/>
          </a:bodyPr>
          <a:lstStyle/>
          <a:p>
            <a:pPr algn="ctr"/>
            <a:r>
              <a:rPr lang="es-AR" sz="4000" dirty="0">
                <a:latin typeface="Helvetica" panose="020B0604020202020204" pitchFamily="34" charset="0"/>
                <a:cs typeface="Helvetica" panose="020B0604020202020204" pitchFamily="34" charset="0"/>
              </a:rPr>
              <a:t>Preguntas</a:t>
            </a:r>
          </a:p>
          <a:p>
            <a:endParaRPr lang="es-AR" dirty="0"/>
          </a:p>
        </p:txBody>
      </p:sp>
      <p:sp>
        <p:nvSpPr>
          <p:cNvPr id="7" name="CuadroTexto 6">
            <a:extLst>
              <a:ext uri="{FF2B5EF4-FFF2-40B4-BE49-F238E27FC236}">
                <a16:creationId xmlns:a16="http://schemas.microsoft.com/office/drawing/2014/main" id="{59F7EF6C-0129-4EDA-A66E-88E7891522C6}"/>
              </a:ext>
            </a:extLst>
          </p:cNvPr>
          <p:cNvSpPr txBox="1"/>
          <p:nvPr/>
        </p:nvSpPr>
        <p:spPr>
          <a:xfrm>
            <a:off x="1238250" y="2647949"/>
            <a:ext cx="9791700" cy="1323439"/>
          </a:xfrm>
          <a:prstGeom prst="rect">
            <a:avLst/>
          </a:prstGeom>
          <a:noFill/>
        </p:spPr>
        <p:txBody>
          <a:bodyPr wrap="square" rtlCol="0">
            <a:spAutoFit/>
          </a:bodyPr>
          <a:lstStyle/>
          <a:p>
            <a:pPr marL="285750" indent="-285750">
              <a:buFont typeface="Arial" panose="020B0604020202020204" pitchFamily="34" charset="0"/>
              <a:buChar char="•"/>
            </a:pPr>
            <a:r>
              <a:rPr lang="es-AR" sz="4000" dirty="0"/>
              <a:t>¿Cuál es el límite temporal del efecto priming de congruencia?</a:t>
            </a:r>
          </a:p>
        </p:txBody>
      </p:sp>
      <p:sp>
        <p:nvSpPr>
          <p:cNvPr id="13" name="CuadroTexto 12">
            <a:extLst>
              <a:ext uri="{FF2B5EF4-FFF2-40B4-BE49-F238E27FC236}">
                <a16:creationId xmlns:a16="http://schemas.microsoft.com/office/drawing/2014/main" id="{1B55F401-2802-4A16-999B-EE5867364567}"/>
              </a:ext>
            </a:extLst>
          </p:cNvPr>
          <p:cNvSpPr txBox="1"/>
          <p:nvPr/>
        </p:nvSpPr>
        <p:spPr>
          <a:xfrm>
            <a:off x="1195460" y="4497296"/>
            <a:ext cx="9791700" cy="1323439"/>
          </a:xfrm>
          <a:prstGeom prst="rect">
            <a:avLst/>
          </a:prstGeom>
          <a:noFill/>
        </p:spPr>
        <p:txBody>
          <a:bodyPr wrap="square" rtlCol="0">
            <a:spAutoFit/>
          </a:bodyPr>
          <a:lstStyle/>
          <a:p>
            <a:pPr marL="285750" indent="-285750">
              <a:buFont typeface="Arial" panose="020B0604020202020204" pitchFamily="34" charset="0"/>
              <a:buChar char="•"/>
            </a:pPr>
            <a:r>
              <a:rPr lang="es-AR" sz="4000" dirty="0"/>
              <a:t>¿De qué manera modula la relación semántica el efecto priming de congruencia? </a:t>
            </a:r>
          </a:p>
        </p:txBody>
      </p:sp>
    </p:spTree>
    <p:extLst>
      <p:ext uri="{BB962C8B-B14F-4D97-AF65-F5344CB8AC3E}">
        <p14:creationId xmlns:p14="http://schemas.microsoft.com/office/powerpoint/2010/main" val="3210563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6" name="Título 1">
            <a:extLst>
              <a:ext uri="{FF2B5EF4-FFF2-40B4-BE49-F238E27FC236}">
                <a16:creationId xmlns:a16="http://schemas.microsoft.com/office/drawing/2014/main" id="{8B8EF6DA-ABB8-4A1D-8875-A29F539ED1BB}"/>
              </a:ext>
            </a:extLst>
          </p:cNvPr>
          <p:cNvSpPr txBox="1">
            <a:spLocks/>
          </p:cNvSpPr>
          <p:nvPr/>
        </p:nvSpPr>
        <p:spPr>
          <a:xfrm>
            <a:off x="492369" y="238488"/>
            <a:ext cx="11197883" cy="1591385"/>
          </a:xfrm>
          <a:prstGeom prst="rect">
            <a:avLst/>
          </a:prstGeom>
          <a:gradFill flip="none" rotWithShape="1">
            <a:gsLst>
              <a:gs pos="39000">
                <a:schemeClr val="accent1">
                  <a:lumMod val="0"/>
                  <a:lumOff val="100000"/>
                </a:schemeClr>
              </a:gs>
              <a:gs pos="100000">
                <a:schemeClr val="tx2">
                  <a:lumMod val="20000"/>
                  <a:lumOff val="80000"/>
                </a:schemeClr>
              </a:gs>
              <a:gs pos="100000">
                <a:schemeClr val="accent1">
                  <a:lumMod val="40000"/>
                  <a:lumOff val="60000"/>
                </a:schemeClr>
              </a:gs>
            </a:gsLst>
            <a:path path="rect">
              <a:fillToRect l="50000" t="50000" r="50000" b="50000"/>
            </a:path>
            <a:tileRect/>
          </a:gradFill>
          <a:ln>
            <a:noFill/>
            <a:prstDash val="solid"/>
          </a:ln>
          <a:scene3d>
            <a:camera prst="orthographicFront"/>
            <a:lightRig rig="threePt" dir="t"/>
          </a:scene3d>
          <a:sp3d>
            <a:bevelT prst="slope"/>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AR" sz="4000" dirty="0">
                <a:latin typeface="Helvetica" panose="020B0604020202020204" pitchFamily="34" charset="0"/>
                <a:cs typeface="Helvetica" panose="020B0604020202020204" pitchFamily="34" charset="0"/>
              </a:rPr>
              <a:t> </a:t>
            </a:r>
          </a:p>
        </p:txBody>
      </p:sp>
      <p:sp>
        <p:nvSpPr>
          <p:cNvPr id="19" name="Rectángulo 18">
            <a:extLst>
              <a:ext uri="{FF2B5EF4-FFF2-40B4-BE49-F238E27FC236}">
                <a16:creationId xmlns:a16="http://schemas.microsoft.com/office/drawing/2014/main" id="{1CBCAA10-C0E5-48A0-BE50-EA845A096E5B}"/>
              </a:ext>
            </a:extLst>
          </p:cNvPr>
          <p:cNvSpPr/>
          <p:nvPr/>
        </p:nvSpPr>
        <p:spPr>
          <a:xfrm>
            <a:off x="2124225" y="1836024"/>
            <a:ext cx="2293034" cy="6879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0" name="Rectángulo 19">
            <a:extLst>
              <a:ext uri="{FF2B5EF4-FFF2-40B4-BE49-F238E27FC236}">
                <a16:creationId xmlns:a16="http://schemas.microsoft.com/office/drawing/2014/main" id="{A5AD9086-9407-4AF4-B470-476C25851FF0}"/>
              </a:ext>
            </a:extLst>
          </p:cNvPr>
          <p:cNvSpPr/>
          <p:nvPr/>
        </p:nvSpPr>
        <p:spPr>
          <a:xfrm>
            <a:off x="4654061" y="1836558"/>
            <a:ext cx="2293034" cy="8096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1" name="Rectángulo 20">
            <a:extLst>
              <a:ext uri="{FF2B5EF4-FFF2-40B4-BE49-F238E27FC236}">
                <a16:creationId xmlns:a16="http://schemas.microsoft.com/office/drawing/2014/main" id="{80D5F86B-DD61-4A05-B44B-71F0C656B59B}"/>
              </a:ext>
            </a:extLst>
          </p:cNvPr>
          <p:cNvSpPr/>
          <p:nvPr/>
        </p:nvSpPr>
        <p:spPr>
          <a:xfrm>
            <a:off x="7212033" y="1836024"/>
            <a:ext cx="2293034" cy="8096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CuadroTexto 1">
            <a:extLst>
              <a:ext uri="{FF2B5EF4-FFF2-40B4-BE49-F238E27FC236}">
                <a16:creationId xmlns:a16="http://schemas.microsoft.com/office/drawing/2014/main" id="{8EC74D49-1D9F-4B20-86AC-9CD611657FEF}"/>
              </a:ext>
            </a:extLst>
          </p:cNvPr>
          <p:cNvSpPr txBox="1"/>
          <p:nvPr/>
        </p:nvSpPr>
        <p:spPr>
          <a:xfrm>
            <a:off x="3059133" y="675495"/>
            <a:ext cx="6808767" cy="984885"/>
          </a:xfrm>
          <a:prstGeom prst="rect">
            <a:avLst/>
          </a:prstGeom>
          <a:noFill/>
        </p:spPr>
        <p:txBody>
          <a:bodyPr wrap="square" rtlCol="0">
            <a:spAutoFit/>
          </a:bodyPr>
          <a:lstStyle/>
          <a:p>
            <a:pPr algn="ctr"/>
            <a:r>
              <a:rPr lang="es-AR" sz="4000" dirty="0">
                <a:latin typeface="Helvetica" panose="020B0604020202020204" pitchFamily="34" charset="0"/>
                <a:cs typeface="Helvetica" panose="020B0604020202020204" pitchFamily="34" charset="0"/>
              </a:rPr>
              <a:t>Diseño</a:t>
            </a:r>
          </a:p>
          <a:p>
            <a:endParaRPr lang="es-AR" dirty="0"/>
          </a:p>
        </p:txBody>
      </p:sp>
      <p:graphicFrame>
        <p:nvGraphicFramePr>
          <p:cNvPr id="3" name="Diagrama 2">
            <a:extLst>
              <a:ext uri="{FF2B5EF4-FFF2-40B4-BE49-F238E27FC236}">
                <a16:creationId xmlns:a16="http://schemas.microsoft.com/office/drawing/2014/main" id="{E61CDF9C-D6D4-43B9-BD3F-FE52B1AF699E}"/>
              </a:ext>
            </a:extLst>
          </p:cNvPr>
          <p:cNvGraphicFramePr/>
          <p:nvPr>
            <p:extLst>
              <p:ext uri="{D42A27DB-BD31-4B8C-83A1-F6EECF244321}">
                <p14:modId xmlns:p14="http://schemas.microsoft.com/office/powerpoint/2010/main" val="64257835"/>
              </p:ext>
            </p:extLst>
          </p:nvPr>
        </p:nvGraphicFramePr>
        <p:xfrm>
          <a:off x="2951182" y="2099744"/>
          <a:ext cx="6808767" cy="44386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94572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6" name="Título 1">
            <a:extLst>
              <a:ext uri="{FF2B5EF4-FFF2-40B4-BE49-F238E27FC236}">
                <a16:creationId xmlns:a16="http://schemas.microsoft.com/office/drawing/2014/main" id="{8B8EF6DA-ABB8-4A1D-8875-A29F539ED1BB}"/>
              </a:ext>
            </a:extLst>
          </p:cNvPr>
          <p:cNvSpPr txBox="1">
            <a:spLocks/>
          </p:cNvSpPr>
          <p:nvPr/>
        </p:nvSpPr>
        <p:spPr>
          <a:xfrm>
            <a:off x="492369" y="238488"/>
            <a:ext cx="11197883" cy="1591385"/>
          </a:xfrm>
          <a:prstGeom prst="rect">
            <a:avLst/>
          </a:prstGeom>
          <a:gradFill flip="none" rotWithShape="1">
            <a:gsLst>
              <a:gs pos="39000">
                <a:schemeClr val="accent1">
                  <a:lumMod val="0"/>
                  <a:lumOff val="100000"/>
                </a:schemeClr>
              </a:gs>
              <a:gs pos="100000">
                <a:schemeClr val="tx2">
                  <a:lumMod val="20000"/>
                  <a:lumOff val="80000"/>
                </a:schemeClr>
              </a:gs>
              <a:gs pos="100000">
                <a:schemeClr val="accent1">
                  <a:lumMod val="40000"/>
                  <a:lumOff val="60000"/>
                </a:schemeClr>
              </a:gs>
            </a:gsLst>
            <a:path path="rect">
              <a:fillToRect l="50000" t="50000" r="50000" b="50000"/>
            </a:path>
            <a:tileRect/>
          </a:gradFill>
          <a:ln>
            <a:noFill/>
            <a:prstDash val="solid"/>
          </a:ln>
          <a:scene3d>
            <a:camera prst="orthographicFront"/>
            <a:lightRig rig="threePt" dir="t"/>
          </a:scene3d>
          <a:sp3d>
            <a:bevelT prst="slope"/>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AR" sz="4000" dirty="0">
                <a:latin typeface="Helvetica" panose="020B0604020202020204" pitchFamily="34" charset="0"/>
                <a:cs typeface="Helvetica" panose="020B0604020202020204" pitchFamily="34" charset="0"/>
              </a:rPr>
              <a:t> </a:t>
            </a:r>
          </a:p>
        </p:txBody>
      </p:sp>
      <p:sp>
        <p:nvSpPr>
          <p:cNvPr id="19" name="Rectángulo 18">
            <a:extLst>
              <a:ext uri="{FF2B5EF4-FFF2-40B4-BE49-F238E27FC236}">
                <a16:creationId xmlns:a16="http://schemas.microsoft.com/office/drawing/2014/main" id="{1CBCAA10-C0E5-48A0-BE50-EA845A096E5B}"/>
              </a:ext>
            </a:extLst>
          </p:cNvPr>
          <p:cNvSpPr/>
          <p:nvPr/>
        </p:nvSpPr>
        <p:spPr>
          <a:xfrm>
            <a:off x="2124225" y="1836024"/>
            <a:ext cx="2293034" cy="6879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0" name="Rectángulo 19">
            <a:extLst>
              <a:ext uri="{FF2B5EF4-FFF2-40B4-BE49-F238E27FC236}">
                <a16:creationId xmlns:a16="http://schemas.microsoft.com/office/drawing/2014/main" id="{A5AD9086-9407-4AF4-B470-476C25851FF0}"/>
              </a:ext>
            </a:extLst>
          </p:cNvPr>
          <p:cNvSpPr/>
          <p:nvPr/>
        </p:nvSpPr>
        <p:spPr>
          <a:xfrm>
            <a:off x="4654061" y="1836558"/>
            <a:ext cx="2293034" cy="8096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1" name="Rectángulo 20">
            <a:extLst>
              <a:ext uri="{FF2B5EF4-FFF2-40B4-BE49-F238E27FC236}">
                <a16:creationId xmlns:a16="http://schemas.microsoft.com/office/drawing/2014/main" id="{80D5F86B-DD61-4A05-B44B-71F0C656B59B}"/>
              </a:ext>
            </a:extLst>
          </p:cNvPr>
          <p:cNvSpPr/>
          <p:nvPr/>
        </p:nvSpPr>
        <p:spPr>
          <a:xfrm>
            <a:off x="7212033" y="1836024"/>
            <a:ext cx="2293034" cy="8096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CuadroTexto 1">
            <a:extLst>
              <a:ext uri="{FF2B5EF4-FFF2-40B4-BE49-F238E27FC236}">
                <a16:creationId xmlns:a16="http://schemas.microsoft.com/office/drawing/2014/main" id="{8EC74D49-1D9F-4B20-86AC-9CD611657FEF}"/>
              </a:ext>
            </a:extLst>
          </p:cNvPr>
          <p:cNvSpPr txBox="1"/>
          <p:nvPr/>
        </p:nvSpPr>
        <p:spPr>
          <a:xfrm>
            <a:off x="3059133" y="675495"/>
            <a:ext cx="6808767" cy="984885"/>
          </a:xfrm>
          <a:prstGeom prst="rect">
            <a:avLst/>
          </a:prstGeom>
          <a:noFill/>
        </p:spPr>
        <p:txBody>
          <a:bodyPr wrap="square" rtlCol="0">
            <a:spAutoFit/>
          </a:bodyPr>
          <a:lstStyle/>
          <a:p>
            <a:pPr algn="ctr"/>
            <a:r>
              <a:rPr lang="es-AR" sz="4000" dirty="0">
                <a:latin typeface="Helvetica" panose="020B0604020202020204" pitchFamily="34" charset="0"/>
                <a:cs typeface="Helvetica" panose="020B0604020202020204" pitchFamily="34" charset="0"/>
              </a:rPr>
              <a:t>Hipótesis</a:t>
            </a:r>
          </a:p>
          <a:p>
            <a:endParaRPr lang="es-AR" dirty="0"/>
          </a:p>
        </p:txBody>
      </p:sp>
      <p:sp>
        <p:nvSpPr>
          <p:cNvPr id="7" name="CuadroTexto 6">
            <a:extLst>
              <a:ext uri="{FF2B5EF4-FFF2-40B4-BE49-F238E27FC236}">
                <a16:creationId xmlns:a16="http://schemas.microsoft.com/office/drawing/2014/main" id="{59F7EF6C-0129-4EDA-A66E-88E7891522C6}"/>
              </a:ext>
            </a:extLst>
          </p:cNvPr>
          <p:cNvSpPr txBox="1"/>
          <p:nvPr/>
        </p:nvSpPr>
        <p:spPr>
          <a:xfrm>
            <a:off x="1238250" y="2114549"/>
            <a:ext cx="9791700" cy="1754326"/>
          </a:xfrm>
          <a:prstGeom prst="rect">
            <a:avLst/>
          </a:prstGeom>
          <a:noFill/>
        </p:spPr>
        <p:txBody>
          <a:bodyPr wrap="square" rtlCol="0">
            <a:spAutoFit/>
          </a:bodyPr>
          <a:lstStyle/>
          <a:p>
            <a:pPr marL="285750" indent="-285750" algn="just">
              <a:buFont typeface="Arial" panose="020B0604020202020204" pitchFamily="34" charset="0"/>
              <a:buChar char="•"/>
            </a:pPr>
            <a:r>
              <a:rPr lang="es-AR" sz="3600" dirty="0"/>
              <a:t>Habrán diferencias entre débilmente relacionados y fuertemente relacionados para todos los tiempos de SOA.</a:t>
            </a:r>
          </a:p>
        </p:txBody>
      </p:sp>
      <p:sp>
        <p:nvSpPr>
          <p:cNvPr id="9" name="CuadroTexto 8">
            <a:extLst>
              <a:ext uri="{FF2B5EF4-FFF2-40B4-BE49-F238E27FC236}">
                <a16:creationId xmlns:a16="http://schemas.microsoft.com/office/drawing/2014/main" id="{493E90D8-6B64-46B8-B48C-304EE92F59B4}"/>
              </a:ext>
            </a:extLst>
          </p:cNvPr>
          <p:cNvSpPr txBox="1"/>
          <p:nvPr/>
        </p:nvSpPr>
        <p:spPr>
          <a:xfrm>
            <a:off x="1238250" y="3962399"/>
            <a:ext cx="9791700" cy="2308324"/>
          </a:xfrm>
          <a:prstGeom prst="rect">
            <a:avLst/>
          </a:prstGeom>
          <a:noFill/>
        </p:spPr>
        <p:txBody>
          <a:bodyPr wrap="square" rtlCol="0">
            <a:spAutoFit/>
          </a:bodyPr>
          <a:lstStyle/>
          <a:p>
            <a:pPr marL="285750" indent="-285750" algn="just">
              <a:buFont typeface="Arial" panose="020B0604020202020204" pitchFamily="34" charset="0"/>
              <a:buChar char="•"/>
            </a:pPr>
            <a:r>
              <a:rPr lang="es-AR" sz="3600" dirty="0"/>
              <a:t> El efecto de congruencia irá decayendo a medida que aumenta el tiempo de SOA tanto para débilmente relacionados como para fuertemente relacionados. </a:t>
            </a:r>
          </a:p>
        </p:txBody>
      </p:sp>
    </p:spTree>
    <p:extLst>
      <p:ext uri="{BB962C8B-B14F-4D97-AF65-F5344CB8AC3E}">
        <p14:creationId xmlns:p14="http://schemas.microsoft.com/office/powerpoint/2010/main" val="1409254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6" name="Título 1">
            <a:extLst>
              <a:ext uri="{FF2B5EF4-FFF2-40B4-BE49-F238E27FC236}">
                <a16:creationId xmlns:a16="http://schemas.microsoft.com/office/drawing/2014/main" id="{8B8EF6DA-ABB8-4A1D-8875-A29F539ED1BB}"/>
              </a:ext>
            </a:extLst>
          </p:cNvPr>
          <p:cNvSpPr txBox="1">
            <a:spLocks/>
          </p:cNvSpPr>
          <p:nvPr/>
        </p:nvSpPr>
        <p:spPr>
          <a:xfrm>
            <a:off x="492369" y="238488"/>
            <a:ext cx="11197883" cy="1591385"/>
          </a:xfrm>
          <a:prstGeom prst="rect">
            <a:avLst/>
          </a:prstGeom>
          <a:gradFill flip="none" rotWithShape="1">
            <a:gsLst>
              <a:gs pos="39000">
                <a:schemeClr val="accent1">
                  <a:lumMod val="0"/>
                  <a:lumOff val="100000"/>
                </a:schemeClr>
              </a:gs>
              <a:gs pos="100000">
                <a:schemeClr val="tx2">
                  <a:lumMod val="20000"/>
                  <a:lumOff val="80000"/>
                </a:schemeClr>
              </a:gs>
              <a:gs pos="100000">
                <a:schemeClr val="accent1">
                  <a:lumMod val="40000"/>
                  <a:lumOff val="60000"/>
                </a:schemeClr>
              </a:gs>
            </a:gsLst>
            <a:path path="rect">
              <a:fillToRect l="50000" t="50000" r="50000" b="50000"/>
            </a:path>
            <a:tileRect/>
          </a:gradFill>
          <a:ln>
            <a:noFill/>
            <a:prstDash val="solid"/>
          </a:ln>
          <a:scene3d>
            <a:camera prst="orthographicFront"/>
            <a:lightRig rig="threePt" dir="t"/>
          </a:scene3d>
          <a:sp3d>
            <a:bevelT prst="slope"/>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AR" sz="4000" dirty="0">
                <a:latin typeface="Helvetica" panose="020B0604020202020204" pitchFamily="34" charset="0"/>
                <a:cs typeface="Helvetica" panose="020B0604020202020204" pitchFamily="34" charset="0"/>
              </a:rPr>
              <a:t> </a:t>
            </a:r>
          </a:p>
        </p:txBody>
      </p:sp>
      <p:sp>
        <p:nvSpPr>
          <p:cNvPr id="19" name="Rectángulo 18">
            <a:extLst>
              <a:ext uri="{FF2B5EF4-FFF2-40B4-BE49-F238E27FC236}">
                <a16:creationId xmlns:a16="http://schemas.microsoft.com/office/drawing/2014/main" id="{1CBCAA10-C0E5-48A0-BE50-EA845A096E5B}"/>
              </a:ext>
            </a:extLst>
          </p:cNvPr>
          <p:cNvSpPr/>
          <p:nvPr/>
        </p:nvSpPr>
        <p:spPr>
          <a:xfrm>
            <a:off x="2124225" y="1836024"/>
            <a:ext cx="2293034" cy="6879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0" name="Rectángulo 19">
            <a:extLst>
              <a:ext uri="{FF2B5EF4-FFF2-40B4-BE49-F238E27FC236}">
                <a16:creationId xmlns:a16="http://schemas.microsoft.com/office/drawing/2014/main" id="{A5AD9086-9407-4AF4-B470-476C25851FF0}"/>
              </a:ext>
            </a:extLst>
          </p:cNvPr>
          <p:cNvSpPr/>
          <p:nvPr/>
        </p:nvSpPr>
        <p:spPr>
          <a:xfrm>
            <a:off x="4654061" y="1836558"/>
            <a:ext cx="2293034" cy="8096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1" name="Rectángulo 20">
            <a:extLst>
              <a:ext uri="{FF2B5EF4-FFF2-40B4-BE49-F238E27FC236}">
                <a16:creationId xmlns:a16="http://schemas.microsoft.com/office/drawing/2014/main" id="{80D5F86B-DD61-4A05-B44B-71F0C656B59B}"/>
              </a:ext>
            </a:extLst>
          </p:cNvPr>
          <p:cNvSpPr/>
          <p:nvPr/>
        </p:nvSpPr>
        <p:spPr>
          <a:xfrm>
            <a:off x="7212033" y="1836024"/>
            <a:ext cx="2293034" cy="8096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CuadroTexto 1">
            <a:extLst>
              <a:ext uri="{FF2B5EF4-FFF2-40B4-BE49-F238E27FC236}">
                <a16:creationId xmlns:a16="http://schemas.microsoft.com/office/drawing/2014/main" id="{8EC74D49-1D9F-4B20-86AC-9CD611657FEF}"/>
              </a:ext>
            </a:extLst>
          </p:cNvPr>
          <p:cNvSpPr txBox="1"/>
          <p:nvPr/>
        </p:nvSpPr>
        <p:spPr>
          <a:xfrm>
            <a:off x="3059133" y="675495"/>
            <a:ext cx="6808767" cy="984885"/>
          </a:xfrm>
          <a:prstGeom prst="rect">
            <a:avLst/>
          </a:prstGeom>
          <a:noFill/>
        </p:spPr>
        <p:txBody>
          <a:bodyPr wrap="square" rtlCol="0">
            <a:spAutoFit/>
          </a:bodyPr>
          <a:lstStyle/>
          <a:p>
            <a:pPr algn="ctr"/>
            <a:r>
              <a:rPr lang="es-AR" sz="4000" dirty="0">
                <a:latin typeface="Helvetica" panose="020B0604020202020204" pitchFamily="34" charset="0"/>
                <a:cs typeface="Helvetica" panose="020B0604020202020204" pitchFamily="34" charset="0"/>
              </a:rPr>
              <a:t>Hipótesis</a:t>
            </a:r>
          </a:p>
          <a:p>
            <a:endParaRPr lang="es-AR" dirty="0"/>
          </a:p>
        </p:txBody>
      </p:sp>
      <p:sp>
        <p:nvSpPr>
          <p:cNvPr id="8" name="CuadroTexto 7">
            <a:extLst>
              <a:ext uri="{FF2B5EF4-FFF2-40B4-BE49-F238E27FC236}">
                <a16:creationId xmlns:a16="http://schemas.microsoft.com/office/drawing/2014/main" id="{0BBA03A2-91AE-41D0-8F97-D94E1244BC35}"/>
              </a:ext>
            </a:extLst>
          </p:cNvPr>
          <p:cNvSpPr txBox="1"/>
          <p:nvPr/>
        </p:nvSpPr>
        <p:spPr>
          <a:xfrm>
            <a:off x="1238250" y="2114549"/>
            <a:ext cx="9791700" cy="2308324"/>
          </a:xfrm>
          <a:prstGeom prst="rect">
            <a:avLst/>
          </a:prstGeom>
          <a:noFill/>
        </p:spPr>
        <p:txBody>
          <a:bodyPr wrap="square" rtlCol="0">
            <a:spAutoFit/>
          </a:bodyPr>
          <a:lstStyle/>
          <a:p>
            <a:pPr marL="285750" indent="-285750" algn="just">
              <a:buFont typeface="Arial" panose="020B0604020202020204" pitchFamily="34" charset="0"/>
              <a:buChar char="•"/>
            </a:pPr>
            <a:r>
              <a:rPr lang="es-AR" sz="3600" dirty="0"/>
              <a:t>En el último tiempo de SOA habrán diferencias entre fuertemente relacionados y no relacionados, no así entre débilmente relacionados  y no relacionados.</a:t>
            </a:r>
          </a:p>
        </p:txBody>
      </p:sp>
    </p:spTree>
    <p:extLst>
      <p:ext uri="{BB962C8B-B14F-4D97-AF65-F5344CB8AC3E}">
        <p14:creationId xmlns:p14="http://schemas.microsoft.com/office/powerpoint/2010/main" val="3735370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1476</TotalTime>
  <Words>828</Words>
  <Application>Microsoft Office PowerPoint</Application>
  <PresentationFormat>Widescreen</PresentationFormat>
  <Paragraphs>230</Paragraphs>
  <Slides>22</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Centaur</vt:lpstr>
      <vt:lpstr>Helvetica</vt:lpstr>
      <vt:lpstr>Tema de Office</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MUCHAS GRACIAS</vt:lpstr>
      <vt:lpstr>Anexo</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temporal del efecto del priming subliminal según la relación semántica</dc:title>
  <dc:creator>iair embon</dc:creator>
  <cp:lastModifiedBy>Joaquin Menendez</cp:lastModifiedBy>
  <cp:revision>102</cp:revision>
  <dcterms:created xsi:type="dcterms:W3CDTF">2018-06-12T20:25:42Z</dcterms:created>
  <dcterms:modified xsi:type="dcterms:W3CDTF">2018-10-24T18:01:28Z</dcterms:modified>
</cp:coreProperties>
</file>