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9707CE0-66CE-43B8-B280-011492DC9A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355120" y="1926000"/>
            <a:ext cx="5783040" cy="90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Teoría del Lenguaje (75.31)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Roboto Slab"/>
                <a:ea typeface="Roboto Slab"/>
              </a:rPr>
              <a:t>2º 2018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82880" y="4023360"/>
            <a:ext cx="4045680" cy="182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Slab"/>
                <a:ea typeface="Roboto Slab"/>
              </a:rPr>
              <a:t>Horn, Miguel Agustín – 98124</a:t>
            </a: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Slab"/>
                <a:ea typeface="Roboto Slab"/>
              </a:rPr>
              <a:t>Parodi, Joaquín – 100752</a:t>
            </a: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035040" y="3931920"/>
            <a:ext cx="4045680" cy="182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Slab"/>
                <a:ea typeface="Roboto Slab"/>
              </a:rPr>
              <a:t>Nocetti, Tomás - 100853</a:t>
            </a: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Slab"/>
                <a:ea typeface="Roboto Slab"/>
              </a:rPr>
              <a:t>Vallejo, Juan Pablo - 101133</a:t>
            </a: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2018-10-01T16:15:46Z</dcterms:created>
  <dc:creator/>
  <dc:description/>
  <dc:language>en-US</dc:language>
  <cp:lastModifiedBy/>
  <dcterms:modified xsi:type="dcterms:W3CDTF">2018-10-01T17:10:52Z</dcterms:modified>
  <cp:revision>1</cp:revision>
  <dc:subject/>
  <dc:title/>
</cp:coreProperties>
</file>