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VWvqTgmO71W2HpCbHCgyTPhd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62300370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862300370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62300370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862300370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62300370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862300370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" name="Google Shape;60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2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8318763" y="4904716"/>
            <a:ext cx="2646352" cy="833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-"/>
            </a:pPr>
            <a:r>
              <a:rPr lang="es-ES"/>
              <a:t>- Joaquín Rodríguez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-"/>
            </a:pPr>
            <a:r>
              <a:rPr lang="es-ES"/>
              <a:t>- Juan Badilla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715475" y="2243850"/>
            <a:ext cx="6948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Proyecto “Tu Rumi”</a:t>
            </a:r>
            <a:endParaRPr b="1" sz="5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408422" y="319816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Capstone</a:t>
            </a:r>
            <a:endParaRPr b="1"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Logotipo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709" y="203484"/>
            <a:ext cx="3385998" cy="83327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1461564" y="5133870"/>
            <a:ext cx="2507813" cy="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lang="es-ES" sz="2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rPr>
              <a:t>Aldo Alberto Martínez</a:t>
            </a:r>
            <a:endParaRPr b="0" sz="2000" u="none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/>
        </p:nvSpPr>
        <p:spPr>
          <a:xfrm>
            <a:off x="5125698" y="722524"/>
            <a:ext cx="19406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Índice</a:t>
            </a:r>
            <a:endParaRPr b="1"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2231136" y="1778745"/>
            <a:ext cx="77298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Contexto </a:t>
            </a:r>
            <a:r>
              <a:rPr lang="es-ES" sz="1600"/>
              <a:t>…………………………………………………………………………………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Corrección</a:t>
            </a:r>
            <a:r>
              <a:rPr lang="es-ES" sz="1600"/>
              <a:t> </a:t>
            </a:r>
            <a:r>
              <a:rPr lang="es-ES" sz="1600"/>
              <a:t>…………………………………………………………………………………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Requerimientos …..</a:t>
            </a:r>
            <a:r>
              <a:rPr lang="es-ES" sz="1600"/>
              <a:t>…………………………………………………………………………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Plan de trabajo ………………………………………………………………………………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Riesgos </a:t>
            </a:r>
            <a:r>
              <a:rPr lang="es-ES" sz="1600"/>
              <a:t>.………………………………………………………………………………………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Aplicación en tiempo real ……………………</a:t>
            </a:r>
            <a:r>
              <a:rPr lang="es-ES" sz="1600"/>
              <a:t>……………………………………………….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Conclusión …………………………………………………………………………………….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420050" y="1964825"/>
            <a:ext cx="9351900" cy="4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600" u="sng"/>
              <a:t>Problema:</a:t>
            </a:r>
            <a:endParaRPr sz="16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600"/>
              <a:t>En las principales ciudades de Chile, los altos precios de arriendo dificultan el acceso a vivienda para jóvenes, estudiantes y profesionales. La única opción viable muchas veces es compartir vivienda, pero el proceso es complejo y poco seguro, ya que la búsqueda se realiza sin filtros de compatibilidad en redes sociales o portales genéricos.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600" u="sng"/>
              <a:t>Solución propuesta:</a:t>
            </a:r>
            <a:endParaRPr sz="16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Crear una aplicación similar a Tinder que conecte personas en busca de roommates según su compatibilidad. Habrá dos tipos de usuarios: quienes tienen un departamento y buscan compañero, y quienes necesitan un lugar donde vivir. La app permitirá filtrar por intereses, estilo de vida, presupuesto y preferencias de convivencia, facilitando una búsqueda rápida, segura y con mayor afinidad entre usuarios.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18" name="Google Shape;118;p3"/>
          <p:cNvSpPr txBox="1"/>
          <p:nvPr/>
        </p:nvSpPr>
        <p:spPr>
          <a:xfrm>
            <a:off x="4626599" y="792575"/>
            <a:ext cx="293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Contexto</a:t>
            </a:r>
            <a:endParaRPr b="1"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1498800" y="1880000"/>
            <a:ext cx="9194400" cy="4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 diferencia de la metodología pasada (Scrum) ahora el proyecto trabajará bajo la metodología scrum, la cual se adapta mejor a equipos pequeños y promueve un flujo de trabajo continuo.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 trabajo se gestionará mediante un tablero KanBan en Jira, 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donde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se mostrarán las siguientes etapas: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Char char="●"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Por hacer (To Do)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Char char="●"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 progreso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Char char="●"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Completado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Para efectos de planificación general, el proyecto se estructurará en 5 fases generales dentro de las 18 semanas totales. Estas fases no representan sprints, 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sino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hitos de 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avance</a:t>
            </a: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que orientan la evolución del proyecto: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Fase 1: Definición y planificación del proyecto (Semanas 1-3) 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Fase 2: Desarrollo de funcionalidades principales (Semanas 4-9)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Fase 3: Desarrollo de funcionalidades complementarias y mejoras (Semanas 10-13)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Fase 4: Pruebas (Semanas 14-15)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Fase 5: Validación final y entrega (Semanas 16-18)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359899" y="785100"/>
            <a:ext cx="347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Corrección</a:t>
            </a:r>
            <a:endParaRPr b="1"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623003705_0_7"/>
          <p:cNvSpPr txBox="1"/>
          <p:nvPr/>
        </p:nvSpPr>
        <p:spPr>
          <a:xfrm>
            <a:off x="3730200" y="785100"/>
            <a:ext cx="4731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Requerimientos</a:t>
            </a:r>
            <a:endParaRPr b="1"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0" name="Google Shape;130;g3862300370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37" y="1957425"/>
            <a:ext cx="10493524" cy="4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623003705_0_12"/>
          <p:cNvSpPr txBox="1"/>
          <p:nvPr/>
        </p:nvSpPr>
        <p:spPr>
          <a:xfrm>
            <a:off x="3831450" y="766200"/>
            <a:ext cx="452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Plan de trabajo</a:t>
            </a:r>
            <a:endParaRPr b="1"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6" name="Google Shape;136;g38623003705_0_12"/>
          <p:cNvPicPr preferRelativeResize="0"/>
          <p:nvPr/>
        </p:nvPicPr>
        <p:blipFill rotWithShape="1">
          <a:blip r:embed="rId3">
            <a:alphaModFix/>
          </a:blip>
          <a:srcRect b="0" l="0" r="30867" t="0"/>
          <a:stretch/>
        </p:blipFill>
        <p:spPr>
          <a:xfrm>
            <a:off x="471026" y="1924076"/>
            <a:ext cx="4934225" cy="44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8623003705_0_12"/>
          <p:cNvPicPr preferRelativeResize="0"/>
          <p:nvPr/>
        </p:nvPicPr>
        <p:blipFill rotWithShape="1">
          <a:blip r:embed="rId4">
            <a:alphaModFix/>
          </a:blip>
          <a:srcRect b="2524" l="0" r="22221" t="0"/>
          <a:stretch/>
        </p:blipFill>
        <p:spPr>
          <a:xfrm>
            <a:off x="6057075" y="1924075"/>
            <a:ext cx="5663903" cy="44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623003705_0_16"/>
          <p:cNvSpPr txBox="1"/>
          <p:nvPr/>
        </p:nvSpPr>
        <p:spPr>
          <a:xfrm>
            <a:off x="4932000" y="775665"/>
            <a:ext cx="2328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Riesgos</a:t>
            </a:r>
            <a:endParaRPr b="1"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3" name="Google Shape;143;g3862300370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8" y="2184149"/>
            <a:ext cx="10710826" cy="3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2224050" y="3013500"/>
            <a:ext cx="774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Aplicación en tiempo real</a:t>
            </a:r>
            <a:endParaRPr b="1"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2892545" y="822111"/>
            <a:ext cx="64069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Conclusión</a:t>
            </a:r>
            <a:endParaRPr b="1" sz="4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1744500" y="2316300"/>
            <a:ext cx="87030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 conclusión, esta segunda entrega del Proyecto APT ha sido un paso importante, ya que pasamos de la etapa de planificación a la puesta en marcha real del proyecto. En esta fase logramos avanzar bastante en el desarrollo, consolidando las decisiones técnicas y aplicando lo aprendido durante la carrera de una forma más práctica. Aunque todavía hay cosas por mejorar, sobre todo en la organización del tiempo y en completar algunas tareas secundarias, el progreso conseguido demuestra un buen ritmo de trabajo y compromiso con los objetivos.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2025-09-01T00:18:04Z</dcterms:created>
  <dc:creator>JUAN . BADILLA MORALES</dc:creator>
</cp:coreProperties>
</file>