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6858000" cy="9144000"/>
  <p:embeddedFontLst>
    <p:embeddedFont>
      <p:font typeface="Gill Sans"/>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iyJfht2/AX4a4YhDfyQ07B0FJ2O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JUAN . BADILLA MORAL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GillSans-bold.fntdata"/><Relationship Id="rId6" Type="http://schemas.openxmlformats.org/officeDocument/2006/relationships/notesMaster" Target="notesMasters/notesMaster1.xml"/><Relationship Id="rId18" Type="http://schemas.openxmlformats.org/officeDocument/2006/relationships/font" Target="fonts/GillSans-regular.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9-02T02:24:17.434">
    <p:pos x="6000" y="0"/>
    <p:text>Contar con una gestión de proyecto clara y estructurada desde el inicio resulta fundamental para garantizar un producto final de mayor calidad. En esta primera etapa, hemos podido definir con precisión los alcances de la aplicación, lo que nos permite mantener el foco en el objetivo principal.
La planificación inicial no solo facilita la organización del trabajo, sino que también asegura que cada decisión técnica esté alineada con la visión del proyecto. Al seleccionar de manera temprana las tecnologías a utilizar, establecer los primeros pasos de desarrollo y detallar las funcionalidades prioritarias, reducimos riesgos, optimizamos recursos y evitamos desviaciones innecesarias.
En lo que respecta a la proyección del impacto de nuestra aplicación, pensamos que esta aporta una solución concreta a un problema creciente en el país, encontrar un espacio habitable a un costo accesible y con personas compatibles, centralizando las búsquedas de roommates.</p:text>
    <p:extLst>
      <p:ext uri="{C676402C-5697-4E1C-873F-D02D1690AC5C}">
        <p15:threadingInfo timeZoneBias="0"/>
      </p:ext>
      <p:ext uri="http://customooxmlschemas.google.com/">
        <go:slidesCustomData xmlns:go="http://customooxmlschemas.google.com/" commentPostId="AAABqPfXQd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solidFill>
          <a:schemeClr val="accent2"/>
        </a:solidFill>
      </p:bgPr>
    </p:bg>
    <p:spTree>
      <p:nvGrpSpPr>
        <p:cNvPr id="15" name="Shape 15"/>
        <p:cNvGrpSpPr/>
        <p:nvPr/>
      </p:nvGrpSpPr>
      <p:grpSpPr>
        <a:xfrm>
          <a:off x="0" y="0"/>
          <a:ext cx="0" cy="0"/>
          <a:chOff x="0" y="0"/>
          <a:chExt cx="0" cy="0"/>
        </a:xfrm>
      </p:grpSpPr>
      <p:sp>
        <p:nvSpPr>
          <p:cNvPr id="16" name="Google Shape;16;p15"/>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18" name="Google Shape;18;p1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8" name="Shape 78"/>
        <p:cNvGrpSpPr/>
        <p:nvPr/>
      </p:nvGrpSpPr>
      <p:grpSpPr>
        <a:xfrm>
          <a:off x="0" y="0"/>
          <a:ext cx="0" cy="0"/>
          <a:chOff x="0" y="0"/>
          <a:chExt cx="0" cy="0"/>
        </a:xfrm>
      </p:grpSpPr>
      <p:sp>
        <p:nvSpPr>
          <p:cNvPr id="79" name="Google Shape;79;p23"/>
          <p:cNvSpPr/>
          <p:nvPr/>
        </p:nvSpPr>
        <p:spPr>
          <a:xfrm>
            <a:off x="0" y="0"/>
            <a:ext cx="6095999"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3"/>
          <p:cNvSpPr txBox="1"/>
          <p:nvPr>
            <p:ph type="title"/>
          </p:nvPr>
        </p:nvSpPr>
        <p:spPr>
          <a:xfrm>
            <a:off x="808523" y="2243828"/>
            <a:ext cx="4494998" cy="1134640"/>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3"/>
          <p:cNvSpPr/>
          <p:nvPr>
            <p:ph idx="2" type="pic"/>
          </p:nvPr>
        </p:nvSpPr>
        <p:spPr>
          <a:xfrm>
            <a:off x="6095999" y="0"/>
            <a:ext cx="6102097" cy="6858000"/>
          </a:xfrm>
          <a:prstGeom prst="rect">
            <a:avLst/>
          </a:prstGeom>
          <a:solidFill>
            <a:srgbClr val="BFBFBF"/>
          </a:solidFill>
          <a:ln>
            <a:noFill/>
          </a:ln>
        </p:spPr>
      </p:sp>
      <p:sp>
        <p:nvSpPr>
          <p:cNvPr id="82" name="Google Shape;82;p23"/>
          <p:cNvSpPr txBox="1"/>
          <p:nvPr>
            <p:ph idx="1" type="body"/>
          </p:nvPr>
        </p:nvSpPr>
        <p:spPr>
          <a:xfrm>
            <a:off x="1115568" y="3549918"/>
            <a:ext cx="3794760" cy="2194037"/>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83" name="Google Shape;83;p2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3"/>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6" name="Shape 86"/>
        <p:cNvGrpSpPr/>
        <p:nvPr/>
      </p:nvGrpSpPr>
      <p:grpSpPr>
        <a:xfrm>
          <a:off x="0" y="0"/>
          <a:ext cx="0" cy="0"/>
          <a:chOff x="0" y="0"/>
          <a:chExt cx="0" cy="0"/>
        </a:xfrm>
      </p:grpSpPr>
      <p:sp>
        <p:nvSpPr>
          <p:cNvPr id="87" name="Google Shape;87;p24"/>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24"/>
          <p:cNvSpPr txBox="1"/>
          <p:nvPr>
            <p:ph idx="1" type="body"/>
          </p:nvPr>
        </p:nvSpPr>
        <p:spPr>
          <a:xfrm rot="5400000">
            <a:off x="4545009" y="324172"/>
            <a:ext cx="3101983" cy="772972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89" name="Google Shape;89;p2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2" name="Shape 92"/>
        <p:cNvGrpSpPr/>
        <p:nvPr/>
      </p:nvGrpSpPr>
      <p:grpSpPr>
        <a:xfrm>
          <a:off x="0" y="0"/>
          <a:ext cx="0" cy="0"/>
          <a:chOff x="0" y="0"/>
          <a:chExt cx="0" cy="0"/>
        </a:xfrm>
      </p:grpSpPr>
      <p:sp>
        <p:nvSpPr>
          <p:cNvPr id="93" name="Google Shape;93;p25"/>
          <p:cNvSpPr txBox="1"/>
          <p:nvPr>
            <p:ph type="title"/>
          </p:nvPr>
        </p:nvSpPr>
        <p:spPr>
          <a:xfrm rot="5400000">
            <a:off x="6810676" y="2779696"/>
            <a:ext cx="4983480" cy="1298608"/>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5"/>
          <p:cNvSpPr txBox="1"/>
          <p:nvPr>
            <p:ph idx="1" type="body"/>
          </p:nvPr>
        </p:nvSpPr>
        <p:spPr>
          <a:xfrm rot="5400000">
            <a:off x="2838641" y="329756"/>
            <a:ext cx="4983480" cy="619848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95" name="Google Shape;95;p25"/>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5"/>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5"/>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7" name="Shape 27"/>
        <p:cNvGrpSpPr/>
        <p:nvPr/>
      </p:nvGrpSpPr>
      <p:grpSpPr>
        <a:xfrm>
          <a:off x="0" y="0"/>
          <a:ext cx="0" cy="0"/>
          <a:chOff x="0" y="0"/>
          <a:chExt cx="0" cy="0"/>
        </a:xfrm>
      </p:grpSpPr>
      <p:sp>
        <p:nvSpPr>
          <p:cNvPr id="28" name="Google Shape;28;p16"/>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30" name="Google Shape;30;p16"/>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bg>
      <p:bgPr>
        <a:solidFill>
          <a:schemeClr val="accent2"/>
        </a:solidFill>
      </p:bgPr>
    </p:bg>
    <p:spTree>
      <p:nvGrpSpPr>
        <p:cNvPr id="33" name="Shape 33"/>
        <p:cNvGrpSpPr/>
        <p:nvPr/>
      </p:nvGrpSpPr>
      <p:grpSpPr>
        <a:xfrm>
          <a:off x="0" y="0"/>
          <a:ext cx="0" cy="0"/>
          <a:chOff x="0" y="0"/>
          <a:chExt cx="0" cy="0"/>
        </a:xfrm>
      </p:grpSpPr>
      <p:sp>
        <p:nvSpPr>
          <p:cNvPr id="34" name="Google Shape;34;p14"/>
          <p:cNvSpPr txBox="1"/>
          <p:nvPr>
            <p:ph type="ctr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subTitle"/>
          </p:nvPr>
        </p:nvSpPr>
        <p:spPr>
          <a:xfrm>
            <a:off x="2695194" y="4352544"/>
            <a:ext cx="6801612" cy="1239894"/>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000"/>
              </a:spcBef>
              <a:spcAft>
                <a:spcPts val="0"/>
              </a:spcAft>
              <a:buSzPts val="2000"/>
              <a:buNone/>
              <a:defRPr sz="2000">
                <a:solidFill>
                  <a:srgbClr val="FEFEFE"/>
                </a:solidFill>
              </a:defRPr>
            </a:lvl1pPr>
            <a:lvl2pPr lvl="1" algn="ctr">
              <a:lnSpc>
                <a:spcPct val="100000"/>
              </a:lnSpc>
              <a:spcBef>
                <a:spcPts val="1000"/>
              </a:spcBef>
              <a:spcAft>
                <a:spcPts val="0"/>
              </a:spcAft>
              <a:buSzPts val="2000"/>
              <a:buNone/>
              <a:defRPr sz="2000"/>
            </a:lvl2pPr>
            <a:lvl3pPr lvl="2" algn="ctr">
              <a:lnSpc>
                <a:spcPct val="100000"/>
              </a:lnSpc>
              <a:spcBef>
                <a:spcPts val="1000"/>
              </a:spcBef>
              <a:spcAft>
                <a:spcPts val="0"/>
              </a:spcAft>
              <a:buSzPts val="1800"/>
              <a:buNone/>
              <a:defRPr sz="1800"/>
            </a:lvl3pPr>
            <a:lvl4pPr lvl="3" algn="ctr">
              <a:lnSpc>
                <a:spcPct val="100000"/>
              </a:lnSpc>
              <a:spcBef>
                <a:spcPts val="1000"/>
              </a:spcBef>
              <a:spcAft>
                <a:spcPts val="0"/>
              </a:spcAft>
              <a:buSzPts val="1600"/>
              <a:buNone/>
              <a:defRPr sz="1600"/>
            </a:lvl4pPr>
            <a:lvl5pPr lvl="4" algn="ctr">
              <a:lnSpc>
                <a:spcPct val="100000"/>
              </a:lnSpc>
              <a:spcBef>
                <a:spcPts val="1000"/>
              </a:spcBef>
              <a:spcAft>
                <a:spcPts val="0"/>
              </a:spcAft>
              <a:buSzPts val="1600"/>
              <a:buNone/>
              <a:defRPr sz="1600"/>
            </a:lvl5pPr>
            <a:lvl6pPr lvl="5" algn="ctr">
              <a:lnSpc>
                <a:spcPct val="100000"/>
              </a:lnSpc>
              <a:spcBef>
                <a:spcPts val="1000"/>
              </a:spcBef>
              <a:spcAft>
                <a:spcPts val="0"/>
              </a:spcAft>
              <a:buSzPts val="1600"/>
              <a:buNone/>
              <a:defRPr sz="1600"/>
            </a:lvl6pPr>
            <a:lvl7pPr lvl="6" algn="ctr">
              <a:lnSpc>
                <a:spcPct val="100000"/>
              </a:lnSpc>
              <a:spcBef>
                <a:spcPts val="1000"/>
              </a:spcBef>
              <a:spcAft>
                <a:spcPts val="0"/>
              </a:spcAft>
              <a:buSzPts val="1600"/>
              <a:buNone/>
              <a:defRPr sz="1600"/>
            </a:lvl7pPr>
            <a:lvl8pPr lvl="7" algn="ctr">
              <a:lnSpc>
                <a:spcPct val="100000"/>
              </a:lnSpc>
              <a:spcBef>
                <a:spcPts val="1000"/>
              </a:spcBef>
              <a:spcAft>
                <a:spcPts val="0"/>
              </a:spcAft>
              <a:buSzPts val="1600"/>
              <a:buNone/>
              <a:defRPr sz="1600"/>
            </a:lvl8pPr>
            <a:lvl9pPr lvl="8" algn="ctr">
              <a:lnSpc>
                <a:spcPct val="100000"/>
              </a:lnSpc>
              <a:spcBef>
                <a:spcPts val="1000"/>
              </a:spcBef>
              <a:spcAft>
                <a:spcPts val="0"/>
              </a:spcAft>
              <a:buSzPts val="1600"/>
              <a:buNone/>
              <a:defRPr sz="1600"/>
            </a:lvl9pPr>
          </a:lstStyle>
          <a:p/>
        </p:txBody>
      </p:sp>
      <p:sp>
        <p:nvSpPr>
          <p:cNvPr id="36" name="Google Shape;36;p14"/>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bg>
      <p:bgPr>
        <a:solidFill>
          <a:schemeClr val="accent1"/>
        </a:solidFill>
      </p:bgPr>
    </p:bg>
    <p:spTree>
      <p:nvGrpSpPr>
        <p:cNvPr id="39" name="Shape 39"/>
        <p:cNvGrpSpPr/>
        <p:nvPr/>
      </p:nvGrpSpPr>
      <p:grpSpPr>
        <a:xfrm>
          <a:off x="0" y="0"/>
          <a:ext cx="0" cy="0"/>
          <a:chOff x="0" y="0"/>
          <a:chExt cx="0" cy="0"/>
        </a:xfrm>
      </p:grpSpPr>
      <p:sp>
        <p:nvSpPr>
          <p:cNvPr id="40" name="Google Shape;40;p17"/>
          <p:cNvSpPr txBox="1"/>
          <p:nvPr>
            <p:ph type="title"/>
          </p:nvPr>
        </p:nvSpPr>
        <p:spPr>
          <a:xfrm>
            <a:off x="1600200" y="2386744"/>
            <a:ext cx="8991600" cy="1645920"/>
          </a:xfrm>
          <a:prstGeom prst="rect">
            <a:avLst/>
          </a:prstGeom>
          <a:solidFill>
            <a:srgbClr val="FFFFFF"/>
          </a:solidFill>
          <a:ln cap="flat" cmpd="sng" w="38100">
            <a:solidFill>
              <a:srgbClr val="404040"/>
            </a:solidFill>
            <a:prstDash val="solid"/>
            <a:round/>
            <a:headEnd len="sm" w="sm" type="none"/>
            <a:tailEnd len="sm" w="sm" type="none"/>
          </a:ln>
        </p:spPr>
        <p:txBody>
          <a:bodyPr anchorCtr="1" anchor="ctr" bIns="182875" lIns="274300" spcFirstLastPara="1" rIns="274300" wrap="square" tIns="182875">
            <a:normAutofit/>
          </a:bodyPr>
          <a:lstStyle>
            <a:lvl1pPr lvl="0" algn="ctr">
              <a:lnSpc>
                <a:spcPct val="90000"/>
              </a:lnSpc>
              <a:spcBef>
                <a:spcPts val="0"/>
              </a:spcBef>
              <a:spcAft>
                <a:spcPts val="0"/>
              </a:spcAft>
              <a:buClr>
                <a:srgbClr val="262626"/>
              </a:buClr>
              <a:buSzPts val="3800"/>
              <a:buFont typeface="Gill Sans"/>
              <a:buNone/>
              <a:defRPr sz="38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7"/>
          <p:cNvSpPr txBox="1"/>
          <p:nvPr>
            <p:ph idx="1" type="body"/>
          </p:nvPr>
        </p:nvSpPr>
        <p:spPr>
          <a:xfrm>
            <a:off x="2695194" y="4352465"/>
            <a:ext cx="6801612" cy="1265082"/>
          </a:xfrm>
          <a:prstGeom prst="rect">
            <a:avLst/>
          </a:prstGeom>
          <a:noFill/>
          <a:ln>
            <a:noFill/>
          </a:ln>
        </p:spPr>
        <p:txBody>
          <a:bodyPr anchorCtr="1" anchor="t" bIns="45700" lIns="91425" spcFirstLastPara="1" rIns="91425" wrap="square" tIns="45700">
            <a:normAutofit/>
          </a:bodyPr>
          <a:lstStyle>
            <a:lvl1pPr indent="-228600" lvl="0" marL="457200" algn="l">
              <a:lnSpc>
                <a:spcPct val="100000"/>
              </a:lnSpc>
              <a:spcBef>
                <a:spcPts val="1000"/>
              </a:spcBef>
              <a:spcAft>
                <a:spcPts val="0"/>
              </a:spcAft>
              <a:buSzPts val="2000"/>
              <a:buNone/>
              <a:defRPr sz="2000">
                <a:solidFill>
                  <a:schemeClr val="lt1"/>
                </a:solidFill>
              </a:defRPr>
            </a:lvl1pPr>
            <a:lvl2pPr indent="-228600" lvl="1" marL="914400" algn="l">
              <a:lnSpc>
                <a:spcPct val="100000"/>
              </a:lnSpc>
              <a:spcBef>
                <a:spcPts val="1000"/>
              </a:spcBef>
              <a:spcAft>
                <a:spcPts val="0"/>
              </a:spcAft>
              <a:buSzPts val="2000"/>
              <a:buNone/>
              <a:defRPr sz="2000">
                <a:solidFill>
                  <a:schemeClr val="lt1"/>
                </a:solidFill>
              </a:defRPr>
            </a:lvl2pPr>
            <a:lvl3pPr indent="-228600" lvl="2" marL="1371600" algn="l">
              <a:lnSpc>
                <a:spcPct val="100000"/>
              </a:lnSpc>
              <a:spcBef>
                <a:spcPts val="1000"/>
              </a:spcBef>
              <a:spcAft>
                <a:spcPts val="0"/>
              </a:spcAft>
              <a:buSzPts val="1800"/>
              <a:buNone/>
              <a:defRPr sz="1800">
                <a:solidFill>
                  <a:schemeClr val="lt1"/>
                </a:solidFill>
              </a:defRPr>
            </a:lvl3pPr>
            <a:lvl4pPr indent="-228600" lvl="3" marL="1828800" algn="l">
              <a:lnSpc>
                <a:spcPct val="100000"/>
              </a:lnSpc>
              <a:spcBef>
                <a:spcPts val="1000"/>
              </a:spcBef>
              <a:spcAft>
                <a:spcPts val="0"/>
              </a:spcAft>
              <a:buSzPts val="1600"/>
              <a:buNone/>
              <a:defRPr sz="1600">
                <a:solidFill>
                  <a:schemeClr val="lt1"/>
                </a:solidFill>
              </a:defRPr>
            </a:lvl4pPr>
            <a:lvl5pPr indent="-228600" lvl="4" marL="2286000" algn="l">
              <a:lnSpc>
                <a:spcPct val="100000"/>
              </a:lnSpc>
              <a:spcBef>
                <a:spcPts val="1000"/>
              </a:spcBef>
              <a:spcAft>
                <a:spcPts val="0"/>
              </a:spcAft>
              <a:buSzPts val="1600"/>
              <a:buNone/>
              <a:defRPr sz="1600">
                <a:solidFill>
                  <a:schemeClr val="lt1"/>
                </a:solidFill>
              </a:defRPr>
            </a:lvl5pPr>
            <a:lvl6pPr indent="-228600" lvl="5" marL="2743200" algn="l">
              <a:lnSpc>
                <a:spcPct val="100000"/>
              </a:lnSpc>
              <a:spcBef>
                <a:spcPts val="1000"/>
              </a:spcBef>
              <a:spcAft>
                <a:spcPts val="0"/>
              </a:spcAft>
              <a:buSzPts val="1600"/>
              <a:buNone/>
              <a:defRPr sz="1600">
                <a:solidFill>
                  <a:schemeClr val="lt1"/>
                </a:solidFill>
              </a:defRPr>
            </a:lvl6pPr>
            <a:lvl7pPr indent="-228600" lvl="6" marL="3200400" algn="l">
              <a:lnSpc>
                <a:spcPct val="100000"/>
              </a:lnSpc>
              <a:spcBef>
                <a:spcPts val="1000"/>
              </a:spcBef>
              <a:spcAft>
                <a:spcPts val="0"/>
              </a:spcAft>
              <a:buSzPts val="1600"/>
              <a:buNone/>
              <a:defRPr sz="1600">
                <a:solidFill>
                  <a:schemeClr val="lt1"/>
                </a:solidFill>
              </a:defRPr>
            </a:lvl7pPr>
            <a:lvl8pPr indent="-228600" lvl="7" marL="3657600" algn="l">
              <a:lnSpc>
                <a:spcPct val="100000"/>
              </a:lnSpc>
              <a:spcBef>
                <a:spcPts val="1000"/>
              </a:spcBef>
              <a:spcAft>
                <a:spcPts val="0"/>
              </a:spcAft>
              <a:buSzPts val="1600"/>
              <a:buNone/>
              <a:defRPr sz="1600">
                <a:solidFill>
                  <a:schemeClr val="lt1"/>
                </a:solidFill>
              </a:defRPr>
            </a:lvl8pPr>
            <a:lvl9pPr indent="-228600" lvl="8" marL="4114800" algn="l">
              <a:lnSpc>
                <a:spcPct val="100000"/>
              </a:lnSpc>
              <a:spcBef>
                <a:spcPts val="1000"/>
              </a:spcBef>
              <a:spcAft>
                <a:spcPts val="0"/>
              </a:spcAft>
              <a:buSzPts val="1600"/>
              <a:buNone/>
              <a:defRPr sz="1600">
                <a:solidFill>
                  <a:schemeClr val="lt1"/>
                </a:solidFill>
              </a:defRPr>
            </a:lvl9pPr>
          </a:lstStyle>
          <a:p/>
        </p:txBody>
      </p:sp>
      <p:sp>
        <p:nvSpPr>
          <p:cNvPr id="42" name="Google Shape;42;p17"/>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5" name="Shape 45"/>
        <p:cNvGrpSpPr/>
        <p:nvPr/>
      </p:nvGrpSpPr>
      <p:grpSpPr>
        <a:xfrm>
          <a:off x="0" y="0"/>
          <a:ext cx="0" cy="0"/>
          <a:chOff x="0" y="0"/>
          <a:chExt cx="0" cy="0"/>
        </a:xfrm>
      </p:grpSpPr>
      <p:sp>
        <p:nvSpPr>
          <p:cNvPr id="46" name="Google Shape;46;p18"/>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 type="body"/>
          </p:nvPr>
        </p:nvSpPr>
        <p:spPr>
          <a:xfrm>
            <a:off x="1581912" y="2638044"/>
            <a:ext cx="4271771"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8" name="Google Shape;48;p18"/>
          <p:cNvSpPr txBox="1"/>
          <p:nvPr>
            <p:ph idx="2" type="body"/>
          </p:nvPr>
        </p:nvSpPr>
        <p:spPr>
          <a:xfrm>
            <a:off x="6338315" y="2638044"/>
            <a:ext cx="4270247" cy="310198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49" name="Google Shape;49;p18"/>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2" name="Shape 52"/>
        <p:cNvGrpSpPr/>
        <p:nvPr/>
      </p:nvGrpSpPr>
      <p:grpSpPr>
        <a:xfrm>
          <a:off x="0" y="0"/>
          <a:ext cx="0" cy="0"/>
          <a:chOff x="0" y="0"/>
          <a:chExt cx="0" cy="0"/>
        </a:xfrm>
      </p:grpSpPr>
      <p:sp>
        <p:nvSpPr>
          <p:cNvPr id="53" name="Google Shape;53;p19"/>
          <p:cNvSpPr txBox="1"/>
          <p:nvPr>
            <p:ph idx="1" type="body"/>
          </p:nvPr>
        </p:nvSpPr>
        <p:spPr>
          <a:xfrm>
            <a:off x="158343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4" name="Google Shape;54;p19"/>
          <p:cNvSpPr txBox="1"/>
          <p:nvPr>
            <p:ph idx="2" type="body"/>
          </p:nvPr>
        </p:nvSpPr>
        <p:spPr>
          <a:xfrm>
            <a:off x="1583436" y="3143250"/>
            <a:ext cx="4270248"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42900" lvl="4" marL="2286000" algn="l">
              <a:lnSpc>
                <a:spcPct val="100000"/>
              </a:lnSpc>
              <a:spcBef>
                <a:spcPts val="1000"/>
              </a:spcBef>
              <a:spcAft>
                <a:spcPts val="0"/>
              </a:spcAft>
              <a:buSzPts val="18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5" name="Google Shape;55;p19"/>
          <p:cNvSpPr txBox="1"/>
          <p:nvPr>
            <p:ph idx="3" type="body"/>
          </p:nvPr>
        </p:nvSpPr>
        <p:spPr>
          <a:xfrm>
            <a:off x="6338316" y="3143250"/>
            <a:ext cx="4253484" cy="2596776"/>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42900" lvl="3" marL="1828800" algn="l">
              <a:lnSpc>
                <a:spcPct val="100000"/>
              </a:lnSpc>
              <a:spcBef>
                <a:spcPts val="1000"/>
              </a:spcBef>
              <a:spcAft>
                <a:spcPts val="0"/>
              </a:spcAft>
              <a:buSzPts val="1800"/>
              <a:buChar char="•"/>
              <a:defRPr/>
            </a:lvl4pPr>
            <a:lvl5pPr indent="-330200" lvl="4" marL="2286000" algn="l">
              <a:lnSpc>
                <a:spcPct val="100000"/>
              </a:lnSpc>
              <a:spcBef>
                <a:spcPts val="1000"/>
              </a:spcBef>
              <a:spcAft>
                <a:spcPts val="0"/>
              </a:spcAft>
              <a:buSzPts val="1600"/>
              <a:buChar char="•"/>
              <a:defRPr/>
            </a:lvl5pPr>
            <a:lvl6pPr indent="-342900" lvl="5" marL="2743200" algn="l">
              <a:lnSpc>
                <a:spcPct val="100000"/>
              </a:lnSpc>
              <a:spcBef>
                <a:spcPts val="1000"/>
              </a:spcBef>
              <a:spcAft>
                <a:spcPts val="0"/>
              </a:spcAft>
              <a:buSzPts val="1800"/>
              <a:buChar char="•"/>
              <a:defRPr/>
            </a:lvl6pPr>
            <a:lvl7pPr indent="-342900" lvl="6" marL="3200400" algn="l">
              <a:lnSpc>
                <a:spcPct val="100000"/>
              </a:lnSpc>
              <a:spcBef>
                <a:spcPts val="1000"/>
              </a:spcBef>
              <a:spcAft>
                <a:spcPts val="0"/>
              </a:spcAft>
              <a:buSzPts val="1800"/>
              <a:buChar char="•"/>
              <a:defRPr/>
            </a:lvl7pPr>
            <a:lvl8pPr indent="-342900" lvl="7" marL="3657600" algn="l">
              <a:lnSpc>
                <a:spcPct val="100000"/>
              </a:lnSpc>
              <a:spcBef>
                <a:spcPts val="1000"/>
              </a:spcBef>
              <a:spcAft>
                <a:spcPts val="0"/>
              </a:spcAft>
              <a:buSzPts val="1800"/>
              <a:buChar char="•"/>
              <a:defRPr/>
            </a:lvl8pPr>
            <a:lvl9pPr indent="-342900" lvl="8" marL="4114800" algn="l">
              <a:lnSpc>
                <a:spcPct val="100000"/>
              </a:lnSpc>
              <a:spcBef>
                <a:spcPts val="1000"/>
              </a:spcBef>
              <a:spcAft>
                <a:spcPts val="0"/>
              </a:spcAft>
              <a:buSzPts val="1800"/>
              <a:buChar char="•"/>
              <a:defRPr/>
            </a:lvl9pPr>
          </a:lstStyle>
          <a:p/>
        </p:txBody>
      </p:sp>
      <p:sp>
        <p:nvSpPr>
          <p:cNvPr id="56" name="Google Shape;56;p19"/>
          <p:cNvSpPr txBox="1"/>
          <p:nvPr>
            <p:ph idx="4" type="body"/>
          </p:nvPr>
        </p:nvSpPr>
        <p:spPr>
          <a:xfrm>
            <a:off x="6338316" y="2313433"/>
            <a:ext cx="4270248" cy="704087"/>
          </a:xfrm>
          <a:prstGeom prst="rect">
            <a:avLst/>
          </a:prstGeom>
          <a:noFill/>
          <a:ln>
            <a:noFill/>
          </a:ln>
        </p:spPr>
        <p:txBody>
          <a:bodyPr anchorCtr="1" anchor="b" bIns="45700" lIns="91425" spcFirstLastPara="1" rIns="91425" wrap="square" tIns="45700">
            <a:normAutofit/>
          </a:bodyPr>
          <a:lstStyle>
            <a:lvl1pPr indent="-228600" lvl="0" marL="457200" algn="ctr">
              <a:lnSpc>
                <a:spcPct val="100000"/>
              </a:lnSpc>
              <a:spcBef>
                <a:spcPts val="1000"/>
              </a:spcBef>
              <a:spcAft>
                <a:spcPts val="0"/>
              </a:spcAft>
              <a:buSzPts val="1900"/>
              <a:buNone/>
              <a:defRPr b="0" sz="1900" cap="none">
                <a:solidFill>
                  <a:srgbClr val="6B8890"/>
                </a:solidFill>
              </a:defRPr>
            </a:lvl1pPr>
            <a:lvl2pPr indent="-228600" lvl="1" marL="914400" algn="l">
              <a:lnSpc>
                <a:spcPct val="100000"/>
              </a:lnSpc>
              <a:spcBef>
                <a:spcPts val="1000"/>
              </a:spcBef>
              <a:spcAft>
                <a:spcPts val="0"/>
              </a:spcAft>
              <a:buSzPts val="1900"/>
              <a:buNone/>
              <a:defRPr b="1" sz="1900"/>
            </a:lvl2pPr>
            <a:lvl3pPr indent="-228600" lvl="2" marL="1371600" algn="l">
              <a:lnSpc>
                <a:spcPct val="100000"/>
              </a:lnSpc>
              <a:spcBef>
                <a:spcPts val="1000"/>
              </a:spcBef>
              <a:spcAft>
                <a:spcPts val="0"/>
              </a:spcAft>
              <a:buSzPts val="1800"/>
              <a:buNone/>
              <a:defRPr b="1" sz="1800"/>
            </a:lvl3pPr>
            <a:lvl4pPr indent="-228600" lvl="3" marL="1828800" algn="l">
              <a:lnSpc>
                <a:spcPct val="100000"/>
              </a:lnSpc>
              <a:spcBef>
                <a:spcPts val="1000"/>
              </a:spcBef>
              <a:spcAft>
                <a:spcPts val="0"/>
              </a:spcAft>
              <a:buSzPts val="1600"/>
              <a:buNone/>
              <a:defRPr b="1" sz="1600"/>
            </a:lvl4pPr>
            <a:lvl5pPr indent="-228600" lvl="4" marL="2286000" algn="l">
              <a:lnSpc>
                <a:spcPct val="100000"/>
              </a:lnSpc>
              <a:spcBef>
                <a:spcPts val="1000"/>
              </a:spcBef>
              <a:spcAft>
                <a:spcPts val="0"/>
              </a:spcAft>
              <a:buSzPts val="1600"/>
              <a:buNone/>
              <a:defRPr b="1" sz="1600"/>
            </a:lvl5pPr>
            <a:lvl6pPr indent="-228600" lvl="5" marL="2743200" algn="l">
              <a:lnSpc>
                <a:spcPct val="100000"/>
              </a:lnSpc>
              <a:spcBef>
                <a:spcPts val="1000"/>
              </a:spcBef>
              <a:spcAft>
                <a:spcPts val="0"/>
              </a:spcAft>
              <a:buSzPts val="1600"/>
              <a:buNone/>
              <a:defRPr b="1" sz="1600"/>
            </a:lvl6pPr>
            <a:lvl7pPr indent="-228600" lvl="6" marL="3200400" algn="l">
              <a:lnSpc>
                <a:spcPct val="100000"/>
              </a:lnSpc>
              <a:spcBef>
                <a:spcPts val="1000"/>
              </a:spcBef>
              <a:spcAft>
                <a:spcPts val="0"/>
              </a:spcAft>
              <a:buSzPts val="1600"/>
              <a:buNone/>
              <a:defRPr b="1" sz="1600"/>
            </a:lvl7pPr>
            <a:lvl8pPr indent="-228600" lvl="7" marL="3657600" algn="l">
              <a:lnSpc>
                <a:spcPct val="100000"/>
              </a:lnSpc>
              <a:spcBef>
                <a:spcPts val="1000"/>
              </a:spcBef>
              <a:spcAft>
                <a:spcPts val="0"/>
              </a:spcAft>
              <a:buSzPts val="1600"/>
              <a:buNone/>
              <a:defRPr b="1" sz="1600"/>
            </a:lvl8pPr>
            <a:lvl9pPr indent="-228600" lvl="8" marL="4114800" algn="l">
              <a:lnSpc>
                <a:spcPct val="100000"/>
              </a:lnSpc>
              <a:spcBef>
                <a:spcPts val="1000"/>
              </a:spcBef>
              <a:spcAft>
                <a:spcPts val="0"/>
              </a:spcAft>
              <a:buSzPts val="1600"/>
              <a:buNone/>
              <a:defRPr b="1" sz="1600"/>
            </a:lvl9pPr>
          </a:lstStyle>
          <a:p/>
        </p:txBody>
      </p:sp>
      <p:sp>
        <p:nvSpPr>
          <p:cNvPr id="57" name="Google Shape;57;p19"/>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
        <p:nvSpPr>
          <p:cNvPr id="60" name="Google Shape;60;p19"/>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1" name="Shape 61"/>
        <p:cNvGrpSpPr/>
        <p:nvPr/>
      </p:nvGrpSpPr>
      <p:grpSpPr>
        <a:xfrm>
          <a:off x="0" y="0"/>
          <a:ext cx="0" cy="0"/>
          <a:chOff x="0" y="0"/>
          <a:chExt cx="0" cy="0"/>
        </a:xfrm>
      </p:grpSpPr>
      <p:sp>
        <p:nvSpPr>
          <p:cNvPr id="62" name="Google Shape;62;p20"/>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6" name="Shape 66"/>
        <p:cNvGrpSpPr/>
        <p:nvPr/>
      </p:nvGrpSpPr>
      <p:grpSpPr>
        <a:xfrm>
          <a:off x="0" y="0"/>
          <a:ext cx="0" cy="0"/>
          <a:chOff x="0" y="0"/>
          <a:chExt cx="0" cy="0"/>
        </a:xfrm>
      </p:grpSpPr>
      <p:sp>
        <p:nvSpPr>
          <p:cNvPr id="67" name="Google Shape;67;p21"/>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1"/>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0" name="Shape 70"/>
        <p:cNvGrpSpPr/>
        <p:nvPr/>
      </p:nvGrpSpPr>
      <p:grpSpPr>
        <a:xfrm>
          <a:off x="0" y="0"/>
          <a:ext cx="0" cy="0"/>
          <a:chOff x="0" y="0"/>
          <a:chExt cx="0" cy="0"/>
        </a:xfrm>
      </p:grpSpPr>
      <p:sp>
        <p:nvSpPr>
          <p:cNvPr id="71" name="Google Shape;71;p22"/>
          <p:cNvSpPr/>
          <p:nvPr/>
        </p:nvSpPr>
        <p:spPr>
          <a:xfrm>
            <a:off x="0" y="0"/>
            <a:ext cx="6096000"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2"/>
          <p:cNvSpPr txBox="1"/>
          <p:nvPr>
            <p:ph type="title"/>
          </p:nvPr>
        </p:nvSpPr>
        <p:spPr>
          <a:xfrm>
            <a:off x="804672" y="2243828"/>
            <a:ext cx="4486656" cy="1141497"/>
          </a:xfrm>
          <a:prstGeom prst="rect">
            <a:avLst/>
          </a:prstGeom>
          <a:solidFill>
            <a:srgbClr val="FFFFFF"/>
          </a:solidFill>
          <a:ln cap="flat" cmpd="sng" w="9525">
            <a:solidFill>
              <a:srgbClr val="404040"/>
            </a:solidFill>
            <a:prstDash val="solid"/>
            <a:round/>
            <a:headEnd len="sm" w="sm" type="none"/>
            <a:tailEnd len="sm" w="sm" type="none"/>
          </a:ln>
        </p:spPr>
        <p:txBody>
          <a:bodyPr anchorCtr="1" anchor="ctr" bIns="182875" lIns="182875" spcFirstLastPara="1" rIns="182875" wrap="square" tIns="182875">
            <a:normAutofit/>
          </a:bodyPr>
          <a:lstStyle>
            <a:lvl1pPr lvl="0" algn="ctr">
              <a:lnSpc>
                <a:spcPct val="90000"/>
              </a:lnSpc>
              <a:spcBef>
                <a:spcPts val="0"/>
              </a:spcBef>
              <a:spcAft>
                <a:spcPts val="0"/>
              </a:spcAft>
              <a:buClr>
                <a:srgbClr val="262626"/>
              </a:buClr>
              <a:buSzPts val="2200"/>
              <a:buFont typeface="Gill Sans"/>
              <a:buNone/>
              <a:defRPr sz="22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2"/>
          <p:cNvSpPr txBox="1"/>
          <p:nvPr>
            <p:ph idx="1" type="body"/>
          </p:nvPr>
        </p:nvSpPr>
        <p:spPr>
          <a:xfrm>
            <a:off x="6736080" y="804672"/>
            <a:ext cx="4815840" cy="5248656"/>
          </a:xfrm>
          <a:prstGeom prst="rect">
            <a:avLst/>
          </a:prstGeom>
          <a:noFill/>
          <a:ln>
            <a:noFill/>
          </a:ln>
        </p:spPr>
        <p:txBody>
          <a:bodyPr anchorCtr="0" anchor="t" bIns="45700" lIns="91425" spcFirstLastPara="1" rIns="91425" wrap="square" tIns="45700">
            <a:normAutofit/>
          </a:bodyPr>
          <a:lstStyle>
            <a:lvl1pPr indent="-349250" lvl="0" marL="457200" algn="l">
              <a:lnSpc>
                <a:spcPct val="100000"/>
              </a:lnSpc>
              <a:spcBef>
                <a:spcPts val="1000"/>
              </a:spcBef>
              <a:spcAft>
                <a:spcPts val="0"/>
              </a:spcAft>
              <a:buSzPts val="1900"/>
              <a:buChar char="•"/>
              <a:defRPr sz="1900">
                <a:solidFill>
                  <a:schemeClr val="dk1"/>
                </a:solidFill>
              </a:defRPr>
            </a:lvl1pPr>
            <a:lvl2pPr indent="-330200" lvl="1" marL="914400" algn="l">
              <a:lnSpc>
                <a:spcPct val="100000"/>
              </a:lnSpc>
              <a:spcBef>
                <a:spcPts val="1000"/>
              </a:spcBef>
              <a:spcAft>
                <a:spcPts val="0"/>
              </a:spcAft>
              <a:buSzPts val="1600"/>
              <a:buChar char="•"/>
              <a:defRPr sz="1600">
                <a:solidFill>
                  <a:schemeClr val="dk1"/>
                </a:solidFill>
              </a:defRPr>
            </a:lvl2pPr>
            <a:lvl3pPr indent="-330200" lvl="2" marL="1371600" algn="l">
              <a:lnSpc>
                <a:spcPct val="100000"/>
              </a:lnSpc>
              <a:spcBef>
                <a:spcPts val="1000"/>
              </a:spcBef>
              <a:spcAft>
                <a:spcPts val="0"/>
              </a:spcAft>
              <a:buSzPts val="1600"/>
              <a:buChar char="•"/>
              <a:defRPr sz="1600">
                <a:solidFill>
                  <a:schemeClr val="dk1"/>
                </a:solidFill>
              </a:defRPr>
            </a:lvl3pPr>
            <a:lvl4pPr indent="-330200" lvl="3" marL="1828800" algn="l">
              <a:lnSpc>
                <a:spcPct val="100000"/>
              </a:lnSpc>
              <a:spcBef>
                <a:spcPts val="1000"/>
              </a:spcBef>
              <a:spcAft>
                <a:spcPts val="0"/>
              </a:spcAft>
              <a:buSzPts val="1600"/>
              <a:buChar char="•"/>
              <a:defRPr sz="1600">
                <a:solidFill>
                  <a:schemeClr val="dk1"/>
                </a:solidFill>
              </a:defRPr>
            </a:lvl4pPr>
            <a:lvl5pPr indent="-330200" lvl="4" marL="2286000" algn="l">
              <a:lnSpc>
                <a:spcPct val="100000"/>
              </a:lnSpc>
              <a:spcBef>
                <a:spcPts val="1000"/>
              </a:spcBef>
              <a:spcAft>
                <a:spcPts val="0"/>
              </a:spcAft>
              <a:buSzPts val="1600"/>
              <a:buChar char="•"/>
              <a:defRPr sz="1600">
                <a:solidFill>
                  <a:schemeClr val="dk1"/>
                </a:solidFill>
              </a:defRPr>
            </a:lvl5pPr>
            <a:lvl6pPr indent="-330200" lvl="5" marL="2743200" algn="l">
              <a:lnSpc>
                <a:spcPct val="100000"/>
              </a:lnSpc>
              <a:spcBef>
                <a:spcPts val="1000"/>
              </a:spcBef>
              <a:spcAft>
                <a:spcPts val="0"/>
              </a:spcAft>
              <a:buSzPts val="1600"/>
              <a:buChar char="•"/>
              <a:defRPr sz="1600"/>
            </a:lvl6pPr>
            <a:lvl7pPr indent="-330200" lvl="6" marL="3200400" algn="l">
              <a:lnSpc>
                <a:spcPct val="100000"/>
              </a:lnSpc>
              <a:spcBef>
                <a:spcPts val="1000"/>
              </a:spcBef>
              <a:spcAft>
                <a:spcPts val="0"/>
              </a:spcAft>
              <a:buSzPts val="1600"/>
              <a:buChar char="•"/>
              <a:defRPr sz="1600"/>
            </a:lvl7pPr>
            <a:lvl8pPr indent="-330200" lvl="7" marL="3657600" algn="l">
              <a:lnSpc>
                <a:spcPct val="100000"/>
              </a:lnSpc>
              <a:spcBef>
                <a:spcPts val="1000"/>
              </a:spcBef>
              <a:spcAft>
                <a:spcPts val="0"/>
              </a:spcAft>
              <a:buSzPts val="1600"/>
              <a:buChar char="•"/>
              <a:defRPr sz="1600"/>
            </a:lvl8pPr>
            <a:lvl9pPr indent="-330200" lvl="8" marL="4114800" algn="l">
              <a:lnSpc>
                <a:spcPct val="100000"/>
              </a:lnSpc>
              <a:spcBef>
                <a:spcPts val="1000"/>
              </a:spcBef>
              <a:spcAft>
                <a:spcPts val="0"/>
              </a:spcAft>
              <a:buSzPts val="1600"/>
              <a:buChar char="•"/>
              <a:defRPr sz="1600"/>
            </a:lvl9pPr>
          </a:lstStyle>
          <a:p/>
        </p:txBody>
      </p:sp>
      <p:sp>
        <p:nvSpPr>
          <p:cNvPr id="74" name="Google Shape;74;p22"/>
          <p:cNvSpPr txBox="1"/>
          <p:nvPr>
            <p:ph idx="2" type="body"/>
          </p:nvPr>
        </p:nvSpPr>
        <p:spPr>
          <a:xfrm>
            <a:off x="1115568" y="3549918"/>
            <a:ext cx="3794760" cy="2194036"/>
          </a:xfrm>
          <a:prstGeom prst="rect">
            <a:avLst/>
          </a:prstGeom>
          <a:noFill/>
          <a:ln>
            <a:noFill/>
          </a:ln>
        </p:spPr>
        <p:txBody>
          <a:bodyPr anchorCtr="1" anchor="t" bIns="45700" lIns="91425" spcFirstLastPara="1" rIns="91425" wrap="square" tIns="45700">
            <a:normAutofit/>
          </a:bodyPr>
          <a:lstStyle>
            <a:lvl1pPr indent="-228600" lvl="0" marL="457200" algn="ctr">
              <a:lnSpc>
                <a:spcPct val="100000"/>
              </a:lnSpc>
              <a:spcBef>
                <a:spcPts val="1000"/>
              </a:spcBef>
              <a:spcAft>
                <a:spcPts val="0"/>
              </a:spcAft>
              <a:buSzPts val="1500"/>
              <a:buNone/>
              <a:defRPr sz="1500">
                <a:solidFill>
                  <a:srgbClr val="FFFFFF"/>
                </a:solidFill>
              </a:defRPr>
            </a:lvl1pPr>
            <a:lvl2pPr indent="-228600" lvl="1" marL="914400" algn="l">
              <a:lnSpc>
                <a:spcPct val="100000"/>
              </a:lnSpc>
              <a:spcBef>
                <a:spcPts val="1000"/>
              </a:spcBef>
              <a:spcAft>
                <a:spcPts val="0"/>
              </a:spcAft>
              <a:buSzPts val="1400"/>
              <a:buNone/>
              <a:defRPr sz="1400"/>
            </a:lvl2pPr>
            <a:lvl3pPr indent="-228600" lvl="2" marL="1371600" algn="l">
              <a:lnSpc>
                <a:spcPct val="100000"/>
              </a:lnSpc>
              <a:spcBef>
                <a:spcPts val="1000"/>
              </a:spcBef>
              <a:spcAft>
                <a:spcPts val="0"/>
              </a:spcAft>
              <a:buSzPts val="1200"/>
              <a:buNone/>
              <a:defRPr sz="1200"/>
            </a:lvl3pPr>
            <a:lvl4pPr indent="-228600" lvl="3" marL="1828800" algn="l">
              <a:lnSpc>
                <a:spcPct val="100000"/>
              </a:lnSpc>
              <a:spcBef>
                <a:spcPts val="1000"/>
              </a:spcBef>
              <a:spcAft>
                <a:spcPts val="0"/>
              </a:spcAft>
              <a:buSzPts val="1000"/>
              <a:buNone/>
              <a:defRPr sz="1000"/>
            </a:lvl4pPr>
            <a:lvl5pPr indent="-228600" lvl="4" marL="2286000" algn="l">
              <a:lnSpc>
                <a:spcPct val="100000"/>
              </a:lnSpc>
              <a:spcBef>
                <a:spcPts val="1000"/>
              </a:spcBef>
              <a:spcAft>
                <a:spcPts val="0"/>
              </a:spcAft>
              <a:buSzPts val="1000"/>
              <a:buNone/>
              <a:defRPr sz="1000"/>
            </a:lvl5pPr>
            <a:lvl6pPr indent="-228600" lvl="5" marL="2743200" algn="l">
              <a:lnSpc>
                <a:spcPct val="100000"/>
              </a:lnSpc>
              <a:spcBef>
                <a:spcPts val="1000"/>
              </a:spcBef>
              <a:spcAft>
                <a:spcPts val="0"/>
              </a:spcAft>
              <a:buSzPts val="1000"/>
              <a:buNone/>
              <a:defRPr sz="1000"/>
            </a:lvl6pPr>
            <a:lvl7pPr indent="-228600" lvl="6" marL="3200400" algn="l">
              <a:lnSpc>
                <a:spcPct val="100000"/>
              </a:lnSpc>
              <a:spcBef>
                <a:spcPts val="1000"/>
              </a:spcBef>
              <a:spcAft>
                <a:spcPts val="0"/>
              </a:spcAft>
              <a:buSzPts val="1000"/>
              <a:buNone/>
              <a:defRPr sz="1000"/>
            </a:lvl7pPr>
            <a:lvl8pPr indent="-228600" lvl="7" marL="3657600" algn="l">
              <a:lnSpc>
                <a:spcPct val="100000"/>
              </a:lnSpc>
              <a:spcBef>
                <a:spcPts val="1000"/>
              </a:spcBef>
              <a:spcAft>
                <a:spcPts val="0"/>
              </a:spcAft>
              <a:buSzPts val="1000"/>
              <a:buNone/>
              <a:defRPr sz="1000"/>
            </a:lvl8pPr>
            <a:lvl9pPr indent="-228600" lvl="8" marL="4114800" algn="l">
              <a:lnSpc>
                <a:spcPct val="100000"/>
              </a:lnSpc>
              <a:spcBef>
                <a:spcPts val="1000"/>
              </a:spcBef>
              <a:spcAft>
                <a:spcPts val="0"/>
              </a:spcAft>
              <a:buSzPts val="1000"/>
              <a:buNone/>
              <a:defRPr sz="1000"/>
            </a:lvl9pPr>
          </a:lstStyle>
          <a:p/>
        </p:txBody>
      </p:sp>
      <p:sp>
        <p:nvSpPr>
          <p:cNvPr id="75" name="Google Shape;75;p2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1" type="ftr"/>
          </p:nvPr>
        </p:nvSpPr>
        <p:spPr>
          <a:xfrm>
            <a:off x="804672" y="6236208"/>
            <a:ext cx="5124797"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FEFEFE"/>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FEFEFE"/>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lt1"/>
                </a:solidFill>
                <a:latin typeface="Gill Sans"/>
                <a:ea typeface="Gill Sans"/>
                <a:cs typeface="Gill Sans"/>
                <a:sym typeface="Gill Sans"/>
              </a:defRPr>
            </a:lvl9pPr>
          </a:lstStyle>
          <a:p/>
        </p:txBody>
      </p:sp>
      <p:sp>
        <p:nvSpPr>
          <p:cNvPr id="12" name="Google Shape;12;p13"/>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3" name="Google Shape;13;p13"/>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5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lt1"/>
                </a:solidFill>
                <a:latin typeface="Gill Sans"/>
                <a:ea typeface="Gill Sans"/>
                <a:cs typeface="Gill Sans"/>
                <a:sym typeface="Gill Sans"/>
              </a:defRPr>
            </a:lvl9pPr>
          </a:lstStyle>
          <a:p/>
        </p:txBody>
      </p:sp>
      <p:sp>
        <p:nvSpPr>
          <p:cNvPr id="14" name="Google Shape;14;p13"/>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i="0" sz="1100" u="none" cap="none" strike="noStrike">
                <a:solidFill>
                  <a:srgbClr val="FFFFFF"/>
                </a:solidFill>
                <a:latin typeface="Gill Sans"/>
                <a:ea typeface="Gill Sans"/>
                <a:cs typeface="Gill Sans"/>
                <a:sym typeface="Gill Sans"/>
              </a:defRPr>
            </a:lvl1pPr>
            <a:lvl2pPr indent="0" lvl="1" marL="0" marR="0" rtl="0" algn="ctr">
              <a:spcBef>
                <a:spcPts val="0"/>
              </a:spcBef>
              <a:buNone/>
              <a:defRPr b="0" i="0" sz="1100" u="none" cap="none" strike="noStrike">
                <a:solidFill>
                  <a:srgbClr val="FFFFFF"/>
                </a:solidFill>
                <a:latin typeface="Gill Sans"/>
                <a:ea typeface="Gill Sans"/>
                <a:cs typeface="Gill Sans"/>
                <a:sym typeface="Gill Sans"/>
              </a:defRPr>
            </a:lvl2pPr>
            <a:lvl3pPr indent="0" lvl="2" marL="0" marR="0" rtl="0" algn="ctr">
              <a:spcBef>
                <a:spcPts val="0"/>
              </a:spcBef>
              <a:buNone/>
              <a:defRPr b="0" i="0" sz="1100" u="none" cap="none" strike="noStrike">
                <a:solidFill>
                  <a:srgbClr val="FFFFFF"/>
                </a:solidFill>
                <a:latin typeface="Gill Sans"/>
                <a:ea typeface="Gill Sans"/>
                <a:cs typeface="Gill Sans"/>
                <a:sym typeface="Gill Sans"/>
              </a:defRPr>
            </a:lvl3pPr>
            <a:lvl4pPr indent="0" lvl="3" marL="0" marR="0" rtl="0" algn="ctr">
              <a:spcBef>
                <a:spcPts val="0"/>
              </a:spcBef>
              <a:buNone/>
              <a:defRPr b="0" i="0" sz="1100" u="none" cap="none" strike="noStrike">
                <a:solidFill>
                  <a:srgbClr val="FFFFFF"/>
                </a:solidFill>
                <a:latin typeface="Gill Sans"/>
                <a:ea typeface="Gill Sans"/>
                <a:cs typeface="Gill Sans"/>
                <a:sym typeface="Gill Sans"/>
              </a:defRPr>
            </a:lvl4pPr>
            <a:lvl5pPr indent="0" lvl="4" marL="0" marR="0" rtl="0" algn="ctr">
              <a:spcBef>
                <a:spcPts val="0"/>
              </a:spcBef>
              <a:buNone/>
              <a:defRPr b="0" i="0" sz="1100" u="none" cap="none" strike="noStrike">
                <a:solidFill>
                  <a:srgbClr val="FFFFFF"/>
                </a:solidFill>
                <a:latin typeface="Gill Sans"/>
                <a:ea typeface="Gill Sans"/>
                <a:cs typeface="Gill Sans"/>
                <a:sym typeface="Gill Sans"/>
              </a:defRPr>
            </a:lvl5pPr>
            <a:lvl6pPr indent="0" lvl="5" marL="0" marR="0" rtl="0" algn="ctr">
              <a:spcBef>
                <a:spcPts val="0"/>
              </a:spcBef>
              <a:buNone/>
              <a:defRPr b="0" i="0" sz="1100" u="none" cap="none" strike="noStrike">
                <a:solidFill>
                  <a:srgbClr val="FFFFFF"/>
                </a:solidFill>
                <a:latin typeface="Gill Sans"/>
                <a:ea typeface="Gill Sans"/>
                <a:cs typeface="Gill Sans"/>
                <a:sym typeface="Gill Sans"/>
              </a:defRPr>
            </a:lvl6pPr>
            <a:lvl7pPr indent="0" lvl="6" marL="0" marR="0" rtl="0" algn="ctr">
              <a:spcBef>
                <a:spcPts val="0"/>
              </a:spcBef>
              <a:buNone/>
              <a:defRPr b="0" i="0" sz="1100" u="none" cap="none" strike="noStrike">
                <a:solidFill>
                  <a:srgbClr val="FFFFFF"/>
                </a:solidFill>
                <a:latin typeface="Gill Sans"/>
                <a:ea typeface="Gill Sans"/>
                <a:cs typeface="Gill Sans"/>
                <a:sym typeface="Gill Sans"/>
              </a:defRPr>
            </a:lvl7pPr>
            <a:lvl8pPr indent="0" lvl="7" marL="0" marR="0" rtl="0" algn="ctr">
              <a:spcBef>
                <a:spcPts val="0"/>
              </a:spcBef>
              <a:buNone/>
              <a:defRPr b="0" i="0" sz="1100" u="none" cap="none" strike="noStrike">
                <a:solidFill>
                  <a:srgbClr val="FFFFFF"/>
                </a:solidFill>
                <a:latin typeface="Gill Sans"/>
                <a:ea typeface="Gill Sans"/>
                <a:cs typeface="Gill Sans"/>
                <a:sym typeface="Gill Sans"/>
              </a:defRPr>
            </a:lvl8pPr>
            <a:lvl9pPr indent="0" lvl="8" marL="0" marR="0" rtl="0" algn="ctr">
              <a:spcBef>
                <a:spcPts val="0"/>
              </a:spcBef>
              <a:buNone/>
              <a:defRPr b="0" i="0" sz="1100" u="none" cap="none" strike="noStrik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1" name="Shape 21"/>
        <p:cNvGrpSpPr/>
        <p:nvPr/>
      </p:nvGrpSpPr>
      <p:grpSpPr>
        <a:xfrm>
          <a:off x="0" y="0"/>
          <a:ext cx="0" cy="0"/>
          <a:chOff x="0" y="0"/>
          <a:chExt cx="0" cy="0"/>
        </a:xfrm>
      </p:grpSpPr>
      <p:sp>
        <p:nvSpPr>
          <p:cNvPr id="22" name="Google Shape;22;p12"/>
          <p:cNvSpPr txBox="1"/>
          <p:nvPr>
            <p:ph type="title"/>
          </p:nvPr>
        </p:nvSpPr>
        <p:spPr>
          <a:xfrm>
            <a:off x="2231136" y="964692"/>
            <a:ext cx="7729728" cy="1188720"/>
          </a:xfrm>
          <a:prstGeom prst="rect">
            <a:avLst/>
          </a:prstGeom>
          <a:solidFill>
            <a:srgbClr val="FFFFFF"/>
          </a:solidFill>
          <a:ln cap="sq" cmpd="sng" w="31750">
            <a:solidFill>
              <a:srgbClr val="404040"/>
            </a:solidFill>
            <a:prstDash val="solid"/>
            <a:miter lim="800000"/>
            <a:headEnd len="sm" w="sm" type="none"/>
            <a:tailEnd len="sm" w="sm" type="none"/>
          </a:ln>
        </p:spPr>
        <p:txBody>
          <a:bodyPr anchorCtr="0" anchor="ctr" bIns="182875" lIns="182875" spcFirstLastPara="1" rIns="182875" wrap="square" tIns="182875">
            <a:normAutofit/>
          </a:bodyPr>
          <a:lstStyle>
            <a:lvl1pPr lvl="0" marR="0" rtl="0" algn="ctr">
              <a:lnSpc>
                <a:spcPct val="90000"/>
              </a:lnSpc>
              <a:spcBef>
                <a:spcPts val="0"/>
              </a:spcBef>
              <a:spcAft>
                <a:spcPts val="0"/>
              </a:spcAft>
              <a:buClr>
                <a:srgbClr val="262626"/>
              </a:buClr>
              <a:buSzPts val="2800"/>
              <a:buFont typeface="Gill Sans"/>
              <a:buNone/>
              <a:defRPr b="0" i="0" sz="2800" u="none" cap="none" strike="noStrike">
                <a:solidFill>
                  <a:srgbClr val="262626"/>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2"/>
          <p:cNvSpPr txBox="1"/>
          <p:nvPr>
            <p:ph idx="1" type="body"/>
          </p:nvPr>
        </p:nvSpPr>
        <p:spPr>
          <a:xfrm>
            <a:off x="2231136" y="2638044"/>
            <a:ext cx="7729728" cy="3101983"/>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00000"/>
              </a:lnSpc>
              <a:spcBef>
                <a:spcPts val="1000"/>
              </a:spcBef>
              <a:spcAft>
                <a:spcPts val="0"/>
              </a:spcAft>
              <a:buClr>
                <a:schemeClr val="accent2"/>
              </a:buClr>
              <a:buSzPts val="1800"/>
              <a:buFont typeface="Arial"/>
              <a:buChar char="•"/>
              <a:defRPr b="0" i="0" sz="1800" u="none" cap="none" strike="noStrike">
                <a:solidFill>
                  <a:srgbClr val="262626"/>
                </a:solidFill>
                <a:latin typeface="Gill Sans"/>
                <a:ea typeface="Gill Sans"/>
                <a:cs typeface="Gill Sans"/>
                <a:sym typeface="Gill Sans"/>
              </a:defRPr>
            </a:lvl1pPr>
            <a:lvl2pPr indent="-330200" lvl="1" marL="9144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2pPr>
            <a:lvl3pPr indent="-330200" lvl="2" marL="13716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3pPr>
            <a:lvl4pPr indent="-330200" lvl="3" marL="18288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4pPr>
            <a:lvl5pPr indent="-330200" lvl="4" marL="2286000" marR="0" rtl="0" algn="l">
              <a:lnSpc>
                <a:spcPct val="100000"/>
              </a:lnSpc>
              <a:spcBef>
                <a:spcPts val="1000"/>
              </a:spcBef>
              <a:spcAft>
                <a:spcPts val="0"/>
              </a:spcAft>
              <a:buClr>
                <a:schemeClr val="accent2"/>
              </a:buClr>
              <a:buSzPts val="1600"/>
              <a:buFont typeface="Arial"/>
              <a:buChar char="•"/>
              <a:defRPr b="0" i="0" sz="1600" u="none" cap="none" strike="noStrike">
                <a:solidFill>
                  <a:srgbClr val="262626"/>
                </a:solidFill>
                <a:latin typeface="Gill Sans"/>
                <a:ea typeface="Gill Sans"/>
                <a:cs typeface="Gill Sans"/>
                <a:sym typeface="Gill Sans"/>
              </a:defRPr>
            </a:lvl5pPr>
            <a:lvl6pPr indent="-330200" lvl="5" marL="27432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6pPr>
            <a:lvl7pPr indent="-330200" lvl="6" marL="32004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7pPr>
            <a:lvl8pPr indent="-330200" lvl="7" marL="36576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8pPr>
            <a:lvl9pPr indent="-330200" lvl="8" marL="4114800" marR="0" rtl="0" algn="l">
              <a:lnSpc>
                <a:spcPct val="100000"/>
              </a:lnSpc>
              <a:spcBef>
                <a:spcPts val="1000"/>
              </a:spcBef>
              <a:spcAft>
                <a:spcPts val="0"/>
              </a:spcAft>
              <a:buClr>
                <a:schemeClr val="accent2"/>
              </a:buClr>
              <a:buSzPts val="1600"/>
              <a:buFont typeface="Arial"/>
              <a:buChar char="•"/>
              <a:defRPr b="0" i="0" sz="1600" u="none" cap="none" strike="noStrike">
                <a:solidFill>
                  <a:schemeClr val="dk1"/>
                </a:solidFill>
                <a:latin typeface="Gill Sans"/>
                <a:ea typeface="Gill Sans"/>
                <a:cs typeface="Gill Sans"/>
                <a:sym typeface="Gill Sans"/>
              </a:defRPr>
            </a:lvl9pPr>
          </a:lstStyle>
          <a:p/>
        </p:txBody>
      </p:sp>
      <p:sp>
        <p:nvSpPr>
          <p:cNvPr id="24" name="Google Shape;24;p12"/>
          <p:cNvSpPr txBox="1"/>
          <p:nvPr>
            <p:ph idx="10" type="dt"/>
          </p:nvPr>
        </p:nvSpPr>
        <p:spPr>
          <a:xfrm>
            <a:off x="7821429" y="6238816"/>
            <a:ext cx="2753746" cy="32396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05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5" name="Google Shape;25;p12"/>
          <p:cNvSpPr txBox="1"/>
          <p:nvPr>
            <p:ph idx="11" type="ftr"/>
          </p:nvPr>
        </p:nvSpPr>
        <p:spPr>
          <a:xfrm>
            <a:off x="1600200" y="6236208"/>
            <a:ext cx="5901189"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050">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26" name="Google Shape;26;p12"/>
          <p:cNvSpPr/>
          <p:nvPr>
            <p:ph idx="12" type="sldNum"/>
          </p:nvPr>
        </p:nvSpPr>
        <p:spPr>
          <a:xfrm>
            <a:off x="10758922" y="6217920"/>
            <a:ext cx="365760" cy="365760"/>
          </a:xfrm>
          <a:prstGeom prst="ellipse">
            <a:avLst/>
          </a:prstGeom>
          <a:solidFill>
            <a:srgbClr val="1D1D1D">
              <a:alpha val="69803"/>
            </a:srgbClr>
          </a:solidFill>
          <a:ln>
            <a:noFill/>
          </a:ln>
        </p:spPr>
        <p:txBody>
          <a:bodyPr anchorCtr="0" anchor="ctr" bIns="45700" lIns="18275" spcFirstLastPara="1" rIns="18275" wrap="square" tIns="45700">
            <a:noAutofit/>
          </a:bodyPr>
          <a:lstStyle>
            <a:lvl1pPr indent="0" lvl="0" marL="0" marR="0" rtl="0" algn="ctr">
              <a:spcBef>
                <a:spcPts val="0"/>
              </a:spcBef>
              <a:buNone/>
              <a:defRPr b="0" sz="1100" u="none">
                <a:solidFill>
                  <a:srgbClr val="FFFFFF"/>
                </a:solidFill>
                <a:latin typeface="Gill Sans"/>
                <a:ea typeface="Gill Sans"/>
                <a:cs typeface="Gill Sans"/>
                <a:sym typeface="Gill Sans"/>
              </a:defRPr>
            </a:lvl1pPr>
            <a:lvl2pPr indent="0" lvl="1" marL="0" marR="0" rtl="0" algn="ctr">
              <a:spcBef>
                <a:spcPts val="0"/>
              </a:spcBef>
              <a:buNone/>
              <a:defRPr b="0" sz="1100" u="none">
                <a:solidFill>
                  <a:srgbClr val="FFFFFF"/>
                </a:solidFill>
                <a:latin typeface="Gill Sans"/>
                <a:ea typeface="Gill Sans"/>
                <a:cs typeface="Gill Sans"/>
                <a:sym typeface="Gill Sans"/>
              </a:defRPr>
            </a:lvl2pPr>
            <a:lvl3pPr indent="0" lvl="2" marL="0" marR="0" rtl="0" algn="ctr">
              <a:spcBef>
                <a:spcPts val="0"/>
              </a:spcBef>
              <a:buNone/>
              <a:defRPr b="0" sz="1100" u="none">
                <a:solidFill>
                  <a:srgbClr val="FFFFFF"/>
                </a:solidFill>
                <a:latin typeface="Gill Sans"/>
                <a:ea typeface="Gill Sans"/>
                <a:cs typeface="Gill Sans"/>
                <a:sym typeface="Gill Sans"/>
              </a:defRPr>
            </a:lvl3pPr>
            <a:lvl4pPr indent="0" lvl="3" marL="0" marR="0" rtl="0" algn="ctr">
              <a:spcBef>
                <a:spcPts val="0"/>
              </a:spcBef>
              <a:buNone/>
              <a:defRPr b="0" sz="1100" u="none">
                <a:solidFill>
                  <a:srgbClr val="FFFFFF"/>
                </a:solidFill>
                <a:latin typeface="Gill Sans"/>
                <a:ea typeface="Gill Sans"/>
                <a:cs typeface="Gill Sans"/>
                <a:sym typeface="Gill Sans"/>
              </a:defRPr>
            </a:lvl4pPr>
            <a:lvl5pPr indent="0" lvl="4" marL="0" marR="0" rtl="0" algn="ctr">
              <a:spcBef>
                <a:spcPts val="0"/>
              </a:spcBef>
              <a:buNone/>
              <a:defRPr b="0" sz="1100" u="none">
                <a:solidFill>
                  <a:srgbClr val="FFFFFF"/>
                </a:solidFill>
                <a:latin typeface="Gill Sans"/>
                <a:ea typeface="Gill Sans"/>
                <a:cs typeface="Gill Sans"/>
                <a:sym typeface="Gill Sans"/>
              </a:defRPr>
            </a:lvl5pPr>
            <a:lvl6pPr indent="0" lvl="5" marL="0" marR="0" rtl="0" algn="ctr">
              <a:spcBef>
                <a:spcPts val="0"/>
              </a:spcBef>
              <a:buNone/>
              <a:defRPr b="0" sz="1100" u="none">
                <a:solidFill>
                  <a:srgbClr val="FFFFFF"/>
                </a:solidFill>
                <a:latin typeface="Gill Sans"/>
                <a:ea typeface="Gill Sans"/>
                <a:cs typeface="Gill Sans"/>
                <a:sym typeface="Gill Sans"/>
              </a:defRPr>
            </a:lvl6pPr>
            <a:lvl7pPr indent="0" lvl="6" marL="0" marR="0" rtl="0" algn="ctr">
              <a:spcBef>
                <a:spcPts val="0"/>
              </a:spcBef>
              <a:buNone/>
              <a:defRPr b="0" sz="1100" u="none">
                <a:solidFill>
                  <a:srgbClr val="FFFFFF"/>
                </a:solidFill>
                <a:latin typeface="Gill Sans"/>
                <a:ea typeface="Gill Sans"/>
                <a:cs typeface="Gill Sans"/>
                <a:sym typeface="Gill Sans"/>
              </a:defRPr>
            </a:lvl7pPr>
            <a:lvl8pPr indent="0" lvl="7" marL="0" marR="0" rtl="0" algn="ctr">
              <a:spcBef>
                <a:spcPts val="0"/>
              </a:spcBef>
              <a:buNone/>
              <a:defRPr b="0" sz="1100" u="none">
                <a:solidFill>
                  <a:srgbClr val="FFFFFF"/>
                </a:solidFill>
                <a:latin typeface="Gill Sans"/>
                <a:ea typeface="Gill Sans"/>
                <a:cs typeface="Gill Sans"/>
                <a:sym typeface="Gill Sans"/>
              </a:defRPr>
            </a:lvl8pPr>
            <a:lvl9pPr indent="0" lvl="8" marL="0" marR="0" rtl="0" algn="ctr">
              <a:spcBef>
                <a:spcPts val="0"/>
              </a:spcBef>
              <a:buNone/>
              <a:defRPr b="0" sz="1100" u="none">
                <a:solidFill>
                  <a:srgbClr val="FFFFFF"/>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
          <p:cNvSpPr txBox="1"/>
          <p:nvPr>
            <p:ph idx="1" type="subTitle"/>
          </p:nvPr>
        </p:nvSpPr>
        <p:spPr>
          <a:xfrm>
            <a:off x="8318763" y="4904716"/>
            <a:ext cx="2646352" cy="83327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000"/>
              <a:buFont typeface="Gill Sans"/>
              <a:buChar char="-"/>
            </a:pPr>
            <a:r>
              <a:rPr lang="es-ES"/>
              <a:t>- Joaquín Rodríguez</a:t>
            </a:r>
            <a:endParaRPr/>
          </a:p>
          <a:p>
            <a:pPr indent="-342900" lvl="0" marL="342900" rtl="0" algn="l">
              <a:lnSpc>
                <a:spcPct val="100000"/>
              </a:lnSpc>
              <a:spcBef>
                <a:spcPts val="1000"/>
              </a:spcBef>
              <a:spcAft>
                <a:spcPts val="0"/>
              </a:spcAft>
              <a:buSzPts val="2000"/>
              <a:buFont typeface="Gill Sans"/>
              <a:buChar char="-"/>
            </a:pPr>
            <a:r>
              <a:rPr lang="es-ES"/>
              <a:t>- Juan Badilla</a:t>
            </a:r>
            <a:endParaRPr/>
          </a:p>
        </p:txBody>
      </p:sp>
      <p:sp>
        <p:nvSpPr>
          <p:cNvPr id="103" name="Google Shape;103;p1"/>
          <p:cNvSpPr txBox="1"/>
          <p:nvPr/>
        </p:nvSpPr>
        <p:spPr>
          <a:xfrm>
            <a:off x="2715475" y="2243850"/>
            <a:ext cx="6948000" cy="95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5600" u="none" cap="none" strike="noStrike">
                <a:solidFill>
                  <a:schemeClr val="lt1"/>
                </a:solidFill>
                <a:latin typeface="Gill Sans"/>
                <a:ea typeface="Gill Sans"/>
                <a:cs typeface="Gill Sans"/>
                <a:sym typeface="Gill Sans"/>
              </a:rPr>
              <a:t>Proyecto “Tu Rumi”</a:t>
            </a:r>
            <a:endParaRPr b="1" sz="5600">
              <a:solidFill>
                <a:schemeClr val="lt1"/>
              </a:solidFill>
              <a:latin typeface="Gill Sans"/>
              <a:ea typeface="Gill Sans"/>
              <a:cs typeface="Gill Sans"/>
              <a:sym typeface="Gill Sans"/>
            </a:endParaRPr>
          </a:p>
        </p:txBody>
      </p:sp>
      <p:sp>
        <p:nvSpPr>
          <p:cNvPr id="104" name="Google Shape;104;p1"/>
          <p:cNvSpPr txBox="1"/>
          <p:nvPr/>
        </p:nvSpPr>
        <p:spPr>
          <a:xfrm>
            <a:off x="5408422" y="3198160"/>
            <a:ext cx="1562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a:solidFill>
                  <a:schemeClr val="lt1"/>
                </a:solidFill>
                <a:latin typeface="Gill Sans"/>
                <a:ea typeface="Gill Sans"/>
                <a:cs typeface="Gill Sans"/>
                <a:sym typeface="Gill Sans"/>
              </a:rPr>
              <a:t>Capstone</a:t>
            </a:r>
            <a:endParaRPr b="1" sz="2400">
              <a:solidFill>
                <a:schemeClr val="lt1"/>
              </a:solidFill>
              <a:latin typeface="Gill Sans"/>
              <a:ea typeface="Gill Sans"/>
              <a:cs typeface="Gill Sans"/>
              <a:sym typeface="Gill Sans"/>
            </a:endParaRPr>
          </a:p>
        </p:txBody>
      </p:sp>
      <p:pic>
        <p:nvPicPr>
          <p:cNvPr descr="Logotipo" id="105" name="Google Shape;105;p1"/>
          <p:cNvPicPr preferRelativeResize="0"/>
          <p:nvPr/>
        </p:nvPicPr>
        <p:blipFill rotWithShape="1">
          <a:blip r:embed="rId3">
            <a:alphaModFix/>
          </a:blip>
          <a:srcRect b="0" l="0" r="0" t="0"/>
          <a:stretch/>
        </p:blipFill>
        <p:spPr>
          <a:xfrm>
            <a:off x="289709" y="203484"/>
            <a:ext cx="3385998" cy="833273"/>
          </a:xfrm>
          <a:prstGeom prst="rect">
            <a:avLst/>
          </a:prstGeom>
          <a:noFill/>
          <a:ln>
            <a:noFill/>
          </a:ln>
        </p:spPr>
      </p:pic>
      <p:sp>
        <p:nvSpPr>
          <p:cNvPr id="106" name="Google Shape;106;p1"/>
          <p:cNvSpPr txBox="1"/>
          <p:nvPr/>
        </p:nvSpPr>
        <p:spPr>
          <a:xfrm>
            <a:off x="1461564" y="5133870"/>
            <a:ext cx="2507813" cy="3749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000"/>
              <a:buFont typeface="Arial"/>
              <a:buNone/>
            </a:pPr>
            <a:r>
              <a:rPr b="0" lang="es-ES" sz="2000" u="none">
                <a:solidFill>
                  <a:srgbClr val="FEFEFE"/>
                </a:solidFill>
                <a:latin typeface="Gill Sans"/>
                <a:ea typeface="Gill Sans"/>
                <a:cs typeface="Gill Sans"/>
                <a:sym typeface="Gill Sans"/>
              </a:rPr>
              <a:t>Aldo Alberto Martínez</a:t>
            </a:r>
            <a:endParaRPr b="0" sz="2000" u="none">
              <a:solidFill>
                <a:srgbClr val="FEFEFE"/>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nvSpPr>
        <p:spPr>
          <a:xfrm>
            <a:off x="2892545" y="822111"/>
            <a:ext cx="640690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800">
                <a:solidFill>
                  <a:schemeClr val="dk1"/>
                </a:solidFill>
                <a:latin typeface="Gill Sans"/>
                <a:ea typeface="Gill Sans"/>
                <a:cs typeface="Gill Sans"/>
                <a:sym typeface="Gill Sans"/>
              </a:rPr>
              <a:t>Impacto</a:t>
            </a:r>
            <a:endParaRPr b="1" sz="4800">
              <a:solidFill>
                <a:schemeClr val="dk1"/>
              </a:solidFill>
              <a:latin typeface="Gill Sans"/>
              <a:ea typeface="Gill Sans"/>
              <a:cs typeface="Gill Sans"/>
              <a:sym typeface="Gill Sans"/>
            </a:endParaRPr>
          </a:p>
        </p:txBody>
      </p:sp>
      <p:sp>
        <p:nvSpPr>
          <p:cNvPr id="166" name="Google Shape;166;p10"/>
          <p:cNvSpPr txBox="1"/>
          <p:nvPr/>
        </p:nvSpPr>
        <p:spPr>
          <a:xfrm>
            <a:off x="1744542" y="2314193"/>
            <a:ext cx="8702915" cy="395985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chemeClr val="accent2"/>
              </a:buClr>
              <a:buSzPts val="1600"/>
              <a:buFont typeface="Arial"/>
              <a:buChar char="•"/>
            </a:pPr>
            <a:r>
              <a:rPr lang="es-ES" sz="1600">
                <a:solidFill>
                  <a:srgbClr val="262626"/>
                </a:solidFill>
                <a:latin typeface="Gill Sans"/>
                <a:ea typeface="Gill Sans"/>
                <a:cs typeface="Gill Sans"/>
                <a:sym typeface="Gill Sans"/>
              </a:rPr>
              <a:t>Puede mejorar significativamente la forma en que las personas encuentran compañeros de vivienda, reduciendo la incertidumbre y los riesgos de mala convivencia gracias a criterios de compatibilidad.</a:t>
            </a:r>
            <a:endParaRPr/>
          </a:p>
          <a:p>
            <a:pPr indent="-228600" lvl="0" marL="228600" marR="0" rtl="0" algn="l">
              <a:lnSpc>
                <a:spcPct val="100000"/>
              </a:lnSpc>
              <a:spcBef>
                <a:spcPts val="1000"/>
              </a:spcBef>
              <a:spcAft>
                <a:spcPts val="0"/>
              </a:spcAft>
              <a:buClr>
                <a:schemeClr val="accent2"/>
              </a:buClr>
              <a:buSzPts val="1600"/>
              <a:buFont typeface="Arial"/>
              <a:buChar char="•"/>
            </a:pPr>
            <a:r>
              <a:rPr lang="es-ES" sz="1600">
                <a:solidFill>
                  <a:srgbClr val="262626"/>
                </a:solidFill>
                <a:latin typeface="Gill Sans"/>
                <a:ea typeface="Gill Sans"/>
                <a:cs typeface="Gill Sans"/>
                <a:sym typeface="Gill Sans"/>
              </a:rPr>
              <a:t>Facilita la movilidad, especialmente de estudiantes, profesionales jóvenes o personas que se mudan a nuevas ciudades, quienes suelen enfrentarse a la dificultad de encontrar un lugar confiable y un roommate compatible.</a:t>
            </a:r>
            <a:endParaRPr/>
          </a:p>
          <a:p>
            <a:pPr indent="-228600" lvl="0" marL="228600" marR="0" rtl="0" algn="l">
              <a:lnSpc>
                <a:spcPct val="100000"/>
              </a:lnSpc>
              <a:spcBef>
                <a:spcPts val="1000"/>
              </a:spcBef>
              <a:spcAft>
                <a:spcPts val="0"/>
              </a:spcAft>
              <a:buClr>
                <a:schemeClr val="accent2"/>
              </a:buClr>
              <a:buSzPts val="1600"/>
              <a:buFont typeface="Arial"/>
              <a:buChar char="•"/>
            </a:pPr>
            <a:r>
              <a:rPr lang="es-ES" sz="1600">
                <a:solidFill>
                  <a:srgbClr val="262626"/>
                </a:solidFill>
                <a:latin typeface="Gill Sans"/>
                <a:ea typeface="Gill Sans"/>
                <a:cs typeface="Gill Sans"/>
                <a:sym typeface="Gill Sans"/>
              </a:rPr>
              <a:t>Optimiza el uso de viviendas ya disponibles: quienes tienen espacio libre pueden monetizarlo rápidamente.</a:t>
            </a:r>
            <a:endParaRPr/>
          </a:p>
          <a:p>
            <a:pPr indent="-228600" lvl="0" marL="228600" marR="0" rtl="0" algn="l">
              <a:lnSpc>
                <a:spcPct val="100000"/>
              </a:lnSpc>
              <a:spcBef>
                <a:spcPts val="1000"/>
              </a:spcBef>
              <a:spcAft>
                <a:spcPts val="0"/>
              </a:spcAft>
              <a:buClr>
                <a:schemeClr val="accent2"/>
              </a:buClr>
              <a:buSzPts val="1600"/>
              <a:buFont typeface="Arial"/>
              <a:buChar char="•"/>
            </a:pPr>
            <a:r>
              <a:rPr lang="es-ES" sz="1600">
                <a:solidFill>
                  <a:srgbClr val="262626"/>
                </a:solidFill>
                <a:latin typeface="Gill Sans"/>
                <a:ea typeface="Gill Sans"/>
                <a:cs typeface="Gill Sans"/>
                <a:sym typeface="Gill Sans"/>
              </a:rPr>
              <a:t>Reduce costos para los usuarios, al compartir gastos de arriendo, servicios y mantención.</a:t>
            </a:r>
            <a:endParaRPr sz="1600">
              <a:solidFill>
                <a:srgbClr val="262626"/>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txBox="1"/>
          <p:nvPr/>
        </p:nvSpPr>
        <p:spPr>
          <a:xfrm>
            <a:off x="2892545" y="822111"/>
            <a:ext cx="640690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800">
                <a:solidFill>
                  <a:schemeClr val="dk1"/>
                </a:solidFill>
                <a:latin typeface="Gill Sans"/>
                <a:ea typeface="Gill Sans"/>
                <a:cs typeface="Gill Sans"/>
                <a:sym typeface="Gill Sans"/>
              </a:rPr>
              <a:t>Conclusión</a:t>
            </a:r>
            <a:endParaRPr b="1" sz="4800">
              <a:solidFill>
                <a:schemeClr val="dk1"/>
              </a:solidFill>
              <a:latin typeface="Gill Sans"/>
              <a:ea typeface="Gill Sans"/>
              <a:cs typeface="Gill Sans"/>
              <a:sym typeface="Gill Sans"/>
            </a:endParaRPr>
          </a:p>
        </p:txBody>
      </p:sp>
      <p:sp>
        <p:nvSpPr>
          <p:cNvPr id="172" name="Google Shape;172;p11"/>
          <p:cNvSpPr txBox="1"/>
          <p:nvPr/>
        </p:nvSpPr>
        <p:spPr>
          <a:xfrm>
            <a:off x="1744500" y="2316300"/>
            <a:ext cx="8703000" cy="22254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1200"/>
              </a:spcBef>
              <a:spcAft>
                <a:spcPts val="0"/>
              </a:spcAft>
              <a:buClr>
                <a:schemeClr val="dk1"/>
              </a:buClr>
              <a:buSzPts val="1100"/>
              <a:buFont typeface="Arial"/>
              <a:buNone/>
            </a:pPr>
            <a:r>
              <a:rPr lang="es-ES" sz="1600">
                <a:solidFill>
                  <a:srgbClr val="262626"/>
                </a:solidFill>
                <a:latin typeface="Gill Sans"/>
                <a:ea typeface="Gill Sans"/>
                <a:cs typeface="Gill Sans"/>
                <a:sym typeface="Gill Sans"/>
              </a:rPr>
              <a:t>Contar con una gestión de proyecto clara desde el inicio es clave para asegurar un producto final de calidad. En esta primera etapa hemos definido con precisión los alcances de la aplicación, seleccionado las tecnologías a utilizar y establecido los primeros pasos de desarrollo, lo que nos permite mantener el foco en el objetivo principal, reducir riesgos y optimizar recursos.</a:t>
            </a:r>
            <a:endParaRPr sz="1600">
              <a:solidFill>
                <a:srgbClr val="262626"/>
              </a:solidFill>
              <a:latin typeface="Gill Sans"/>
              <a:ea typeface="Gill Sans"/>
              <a:cs typeface="Gill Sans"/>
              <a:sym typeface="Gill Sans"/>
            </a:endParaRPr>
          </a:p>
          <a:p>
            <a:pPr indent="0" lvl="0" marL="0" rtl="0" algn="ctr">
              <a:lnSpc>
                <a:spcPct val="115000"/>
              </a:lnSpc>
              <a:spcBef>
                <a:spcPts val="1200"/>
              </a:spcBef>
              <a:spcAft>
                <a:spcPts val="0"/>
              </a:spcAft>
              <a:buClr>
                <a:schemeClr val="dk1"/>
              </a:buClr>
              <a:buSzPts val="1100"/>
              <a:buFont typeface="Arial"/>
              <a:buNone/>
            </a:pPr>
            <a:r>
              <a:rPr lang="es-ES" sz="1600">
                <a:solidFill>
                  <a:srgbClr val="262626"/>
                </a:solidFill>
                <a:latin typeface="Gill Sans"/>
                <a:ea typeface="Gill Sans"/>
                <a:cs typeface="Gill Sans"/>
                <a:sym typeface="Gill Sans"/>
              </a:rPr>
              <a:t>En cuanto al impacto, la aplicación se proyecta como una solución concreta a un problema creciente: la dificultad de encontrar un espacio habitable a un costo accesible y con personas compatibles, centralizando la búsqueda de roommates en una plataforma segura y eficiente.</a:t>
            </a:r>
            <a:endParaRPr sz="1600">
              <a:solidFill>
                <a:srgbClr val="262626"/>
              </a:solidFill>
              <a:latin typeface="Gill Sans"/>
              <a:ea typeface="Gill Sans"/>
              <a:cs typeface="Gill Sans"/>
              <a:sym typeface="Gill Sans"/>
            </a:endParaRPr>
          </a:p>
          <a:p>
            <a:pPr indent="0" lvl="0" marL="0" marR="0" rtl="0" algn="ctr">
              <a:lnSpc>
                <a:spcPct val="100000"/>
              </a:lnSpc>
              <a:spcBef>
                <a:spcPts val="1200"/>
              </a:spcBef>
              <a:spcAft>
                <a:spcPts val="0"/>
              </a:spcAft>
              <a:buNone/>
            </a:pPr>
            <a:r>
              <a:t/>
            </a:r>
            <a:endParaRPr sz="1600">
              <a:solidFill>
                <a:srgbClr val="262626"/>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idx="1" type="body"/>
          </p:nvPr>
        </p:nvSpPr>
        <p:spPr>
          <a:xfrm>
            <a:off x="2231136" y="1778745"/>
            <a:ext cx="7729728" cy="379819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600"/>
              <a:buNone/>
            </a:pPr>
            <a:r>
              <a:rPr lang="es-ES" sz="1600"/>
              <a:t>Introducción …………………………………………………………………………………</a:t>
            </a:r>
            <a:endParaRPr/>
          </a:p>
          <a:p>
            <a:pPr indent="0" lvl="0" marL="0" rtl="0" algn="l">
              <a:lnSpc>
                <a:spcPct val="100000"/>
              </a:lnSpc>
              <a:spcBef>
                <a:spcPts val="1000"/>
              </a:spcBef>
              <a:spcAft>
                <a:spcPts val="0"/>
              </a:spcAft>
              <a:buSzPts val="1600"/>
              <a:buNone/>
            </a:pPr>
            <a:r>
              <a:rPr lang="es-ES" sz="1600"/>
              <a:t>	Contexto …………………………………………………………………………</a:t>
            </a:r>
            <a:endParaRPr/>
          </a:p>
          <a:p>
            <a:pPr indent="0" lvl="0" marL="0" rtl="0" algn="l">
              <a:lnSpc>
                <a:spcPct val="100000"/>
              </a:lnSpc>
              <a:spcBef>
                <a:spcPts val="1000"/>
              </a:spcBef>
              <a:spcAft>
                <a:spcPts val="0"/>
              </a:spcAft>
              <a:buSzPts val="1600"/>
              <a:buNone/>
            </a:pPr>
            <a:r>
              <a:rPr lang="es-ES" sz="1600"/>
              <a:t>	Solución y objetivos ………………………………………………………………</a:t>
            </a:r>
            <a:endParaRPr/>
          </a:p>
          <a:p>
            <a:pPr indent="0" lvl="0" marL="0" rtl="0" algn="l">
              <a:lnSpc>
                <a:spcPct val="100000"/>
              </a:lnSpc>
              <a:spcBef>
                <a:spcPts val="1000"/>
              </a:spcBef>
              <a:spcAft>
                <a:spcPts val="0"/>
              </a:spcAft>
              <a:buSzPts val="1600"/>
              <a:buNone/>
            </a:pPr>
            <a:r>
              <a:rPr lang="es-ES" sz="1600"/>
              <a:t>Beneficios ……………………………………………………………………………………</a:t>
            </a:r>
            <a:endParaRPr/>
          </a:p>
          <a:p>
            <a:pPr indent="0" lvl="0" marL="0" rtl="0" algn="l">
              <a:lnSpc>
                <a:spcPct val="100000"/>
              </a:lnSpc>
              <a:spcBef>
                <a:spcPts val="1000"/>
              </a:spcBef>
              <a:spcAft>
                <a:spcPts val="0"/>
              </a:spcAft>
              <a:buSzPts val="1600"/>
              <a:buNone/>
            </a:pPr>
            <a:r>
              <a:rPr lang="es-ES" sz="1600"/>
              <a:t>Tecnologías a ocupar …………………………………………………………………………</a:t>
            </a:r>
            <a:endParaRPr/>
          </a:p>
          <a:p>
            <a:pPr indent="0" lvl="0" marL="0" rtl="0" algn="l">
              <a:lnSpc>
                <a:spcPct val="100000"/>
              </a:lnSpc>
              <a:spcBef>
                <a:spcPts val="1000"/>
              </a:spcBef>
              <a:spcAft>
                <a:spcPts val="0"/>
              </a:spcAft>
              <a:buSzPts val="1600"/>
              <a:buNone/>
            </a:pPr>
            <a:r>
              <a:rPr lang="es-ES" sz="1600"/>
              <a:t>Metodología .…………………………………………………………………………………</a:t>
            </a:r>
            <a:endParaRPr/>
          </a:p>
          <a:p>
            <a:pPr indent="0" lvl="0" marL="0" rtl="0" algn="l">
              <a:lnSpc>
                <a:spcPct val="100000"/>
              </a:lnSpc>
              <a:spcBef>
                <a:spcPts val="1000"/>
              </a:spcBef>
              <a:spcAft>
                <a:spcPts val="0"/>
              </a:spcAft>
              <a:buSzPts val="1600"/>
              <a:buNone/>
            </a:pPr>
            <a:r>
              <a:rPr lang="es-ES" sz="1600"/>
              <a:t>Trello ………………………………………………………………………………………….</a:t>
            </a:r>
            <a:endParaRPr/>
          </a:p>
          <a:p>
            <a:pPr indent="0" lvl="0" marL="0" rtl="0" algn="l">
              <a:lnSpc>
                <a:spcPct val="100000"/>
              </a:lnSpc>
              <a:spcBef>
                <a:spcPts val="1000"/>
              </a:spcBef>
              <a:spcAft>
                <a:spcPts val="0"/>
              </a:spcAft>
              <a:buSzPts val="1600"/>
              <a:buNone/>
            </a:pPr>
            <a:r>
              <a:rPr lang="es-ES" sz="1600"/>
              <a:t>Mockups ………………………………………………………………………………………</a:t>
            </a:r>
            <a:endParaRPr/>
          </a:p>
          <a:p>
            <a:pPr indent="0" lvl="0" marL="0" rtl="0" algn="l">
              <a:lnSpc>
                <a:spcPct val="100000"/>
              </a:lnSpc>
              <a:spcBef>
                <a:spcPts val="1000"/>
              </a:spcBef>
              <a:spcAft>
                <a:spcPts val="0"/>
              </a:spcAft>
              <a:buSzPts val="1600"/>
              <a:buNone/>
            </a:pPr>
            <a:r>
              <a:rPr lang="es-ES" sz="1600"/>
              <a:t>Impactos y beneficios …………………………………………………………………………</a:t>
            </a:r>
            <a:endParaRPr/>
          </a:p>
          <a:p>
            <a:pPr indent="0" lvl="0" marL="0" rtl="0" algn="l">
              <a:lnSpc>
                <a:spcPct val="100000"/>
              </a:lnSpc>
              <a:spcBef>
                <a:spcPts val="1000"/>
              </a:spcBef>
              <a:spcAft>
                <a:spcPts val="0"/>
              </a:spcAft>
              <a:buSzPts val="1600"/>
              <a:buNone/>
            </a:pPr>
            <a:r>
              <a:rPr lang="es-ES" sz="1600"/>
              <a:t>Conclusión ……………………………………………………………………………………</a:t>
            </a:r>
            <a:endParaRPr sz="1600"/>
          </a:p>
        </p:txBody>
      </p:sp>
      <p:sp>
        <p:nvSpPr>
          <p:cNvPr id="112" name="Google Shape;112;p2"/>
          <p:cNvSpPr txBox="1"/>
          <p:nvPr/>
        </p:nvSpPr>
        <p:spPr>
          <a:xfrm>
            <a:off x="5125698" y="722524"/>
            <a:ext cx="194060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800">
                <a:solidFill>
                  <a:schemeClr val="dk1"/>
                </a:solidFill>
                <a:latin typeface="Gill Sans"/>
                <a:ea typeface="Gill Sans"/>
                <a:cs typeface="Gill Sans"/>
                <a:sym typeface="Gill Sans"/>
              </a:rPr>
              <a:t>Índice</a:t>
            </a:r>
            <a:endParaRPr b="1" sz="4800">
              <a:solidFill>
                <a:schemeClr val="dk1"/>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idx="1" type="body"/>
          </p:nvPr>
        </p:nvSpPr>
        <p:spPr>
          <a:xfrm>
            <a:off x="1744542" y="2456779"/>
            <a:ext cx="8703000" cy="3960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600"/>
              <a:buNone/>
            </a:pPr>
            <a:r>
              <a:rPr lang="es-ES" sz="1600"/>
              <a:t>En las principales ciudades de Chile, los altos precios de arriendo dificultan el acceso a una vivienda digna para jóvenes, estudiantes y profesionales en etapas iniciales de su carrera. Muchas veces, la única opción viable es compartir departamento o casa.</a:t>
            </a:r>
            <a:br>
              <a:rPr lang="es-ES" sz="1600"/>
            </a:br>
            <a:r>
              <a:rPr lang="es-ES" sz="1600"/>
              <a:t>Sin embargo, el proceso de encontrar un/a roommate adecuado/a es complejo:</a:t>
            </a:r>
            <a:br>
              <a:rPr lang="es-ES" sz="1600"/>
            </a:br>
            <a:endParaRPr sz="1600"/>
          </a:p>
          <a:p>
            <a:pPr indent="-228600" lvl="0" marL="228600" rtl="0" algn="l">
              <a:lnSpc>
                <a:spcPct val="100000"/>
              </a:lnSpc>
              <a:spcBef>
                <a:spcPts val="1000"/>
              </a:spcBef>
              <a:spcAft>
                <a:spcPts val="0"/>
              </a:spcAft>
              <a:buSzPts val="1600"/>
              <a:buChar char="•"/>
            </a:pPr>
            <a:r>
              <a:rPr lang="es-ES" sz="1600"/>
              <a:t>La búsqueda suele realizarse en grupos de Facebook, WhatsApp o portales de arriendos, sin filtros de compatibilidad.</a:t>
            </a:r>
            <a:br>
              <a:rPr lang="es-ES" sz="1600"/>
            </a:br>
            <a:endParaRPr sz="1600"/>
          </a:p>
          <a:p>
            <a:pPr indent="-228600" lvl="0" marL="228600" rtl="0" algn="l">
              <a:lnSpc>
                <a:spcPct val="100000"/>
              </a:lnSpc>
              <a:spcBef>
                <a:spcPts val="1000"/>
              </a:spcBef>
              <a:spcAft>
                <a:spcPts val="0"/>
              </a:spcAft>
              <a:buSzPts val="1600"/>
              <a:buChar char="•"/>
            </a:pPr>
            <a:r>
              <a:rPr lang="es-ES" sz="1600"/>
              <a:t>Problemas de convivencia, inseguridad o experiencias negativas al compartir vivienda al no haber un conocimiento previo de la persona con quien se va a compartir.</a:t>
            </a:r>
            <a:endParaRPr/>
          </a:p>
          <a:p>
            <a:pPr indent="0" lvl="0" marL="0" rtl="0" algn="l">
              <a:lnSpc>
                <a:spcPct val="100000"/>
              </a:lnSpc>
              <a:spcBef>
                <a:spcPts val="1000"/>
              </a:spcBef>
              <a:spcAft>
                <a:spcPts val="0"/>
              </a:spcAft>
              <a:buSzPts val="1600"/>
              <a:buNone/>
            </a:pPr>
            <a:r>
              <a:t/>
            </a:r>
            <a:endParaRPr sz="1600"/>
          </a:p>
          <a:p>
            <a:pPr indent="0" lvl="0" marL="0" rtl="0" algn="l">
              <a:lnSpc>
                <a:spcPct val="100000"/>
              </a:lnSpc>
              <a:spcBef>
                <a:spcPts val="1000"/>
              </a:spcBef>
              <a:spcAft>
                <a:spcPts val="0"/>
              </a:spcAft>
              <a:buSzPts val="1600"/>
              <a:buNone/>
            </a:pPr>
            <a:r>
              <a:rPr lang="es-ES" sz="1600"/>
              <a:t>En conclusión, no existe un portales ni plataformas que facilite la búsqueda de </a:t>
            </a:r>
            <a:r>
              <a:rPr b="1" lang="es-ES" sz="1600"/>
              <a:t>roommates </a:t>
            </a:r>
            <a:r>
              <a:rPr lang="es-ES" sz="1600"/>
              <a:t>que conecte las necesidades de las personas.</a:t>
            </a:r>
            <a:endParaRPr b="1" sz="1600"/>
          </a:p>
        </p:txBody>
      </p:sp>
      <p:sp>
        <p:nvSpPr>
          <p:cNvPr id="118" name="Google Shape;118;p3"/>
          <p:cNvSpPr txBox="1"/>
          <p:nvPr/>
        </p:nvSpPr>
        <p:spPr>
          <a:xfrm>
            <a:off x="4155397" y="631983"/>
            <a:ext cx="388120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800">
                <a:solidFill>
                  <a:schemeClr val="dk1"/>
                </a:solidFill>
                <a:latin typeface="Gill Sans"/>
                <a:ea typeface="Gill Sans"/>
                <a:cs typeface="Gill Sans"/>
                <a:sym typeface="Gill Sans"/>
              </a:rPr>
              <a:t>Introducción</a:t>
            </a:r>
            <a:endParaRPr b="1" sz="4800">
              <a:solidFill>
                <a:schemeClr val="dk1"/>
              </a:solidFill>
              <a:latin typeface="Gill Sans"/>
              <a:ea typeface="Gill Sans"/>
              <a:cs typeface="Gill Sans"/>
              <a:sym typeface="Gill Sans"/>
            </a:endParaRPr>
          </a:p>
        </p:txBody>
      </p:sp>
      <p:sp>
        <p:nvSpPr>
          <p:cNvPr id="119" name="Google Shape;119;p3"/>
          <p:cNvSpPr txBox="1"/>
          <p:nvPr/>
        </p:nvSpPr>
        <p:spPr>
          <a:xfrm>
            <a:off x="553485" y="1673721"/>
            <a:ext cx="213539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u="sng">
                <a:solidFill>
                  <a:schemeClr val="dk1"/>
                </a:solidFill>
                <a:latin typeface="Gill Sans"/>
                <a:ea typeface="Gill Sans"/>
                <a:cs typeface="Gill Sans"/>
                <a:sym typeface="Gill Sans"/>
              </a:rPr>
              <a:t>Contexto:</a:t>
            </a:r>
            <a:endParaRPr b="1" sz="2800" u="sng">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nvSpPr>
        <p:spPr>
          <a:xfrm>
            <a:off x="4155397" y="622932"/>
            <a:ext cx="388120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800">
                <a:solidFill>
                  <a:schemeClr val="dk1"/>
                </a:solidFill>
                <a:latin typeface="Gill Sans"/>
                <a:ea typeface="Gill Sans"/>
                <a:cs typeface="Gill Sans"/>
                <a:sym typeface="Gill Sans"/>
              </a:rPr>
              <a:t>Introducción</a:t>
            </a:r>
            <a:endParaRPr b="1" sz="4800">
              <a:solidFill>
                <a:schemeClr val="dk1"/>
              </a:solidFill>
              <a:latin typeface="Gill Sans"/>
              <a:ea typeface="Gill Sans"/>
              <a:cs typeface="Gill Sans"/>
              <a:sym typeface="Gill Sans"/>
            </a:endParaRPr>
          </a:p>
        </p:txBody>
      </p:sp>
      <p:sp>
        <p:nvSpPr>
          <p:cNvPr id="125" name="Google Shape;125;p4"/>
          <p:cNvSpPr txBox="1"/>
          <p:nvPr/>
        </p:nvSpPr>
        <p:spPr>
          <a:xfrm>
            <a:off x="553485" y="1664670"/>
            <a:ext cx="414526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u="sng">
                <a:solidFill>
                  <a:schemeClr val="dk1"/>
                </a:solidFill>
                <a:latin typeface="Gill Sans"/>
                <a:ea typeface="Gill Sans"/>
                <a:cs typeface="Gill Sans"/>
                <a:sym typeface="Gill Sans"/>
              </a:rPr>
              <a:t>Solución y objetivos:</a:t>
            </a:r>
            <a:endParaRPr b="1" sz="2800" u="sng">
              <a:solidFill>
                <a:schemeClr val="dk1"/>
              </a:solidFill>
              <a:latin typeface="Gill Sans"/>
              <a:ea typeface="Gill Sans"/>
              <a:cs typeface="Gill Sans"/>
              <a:sym typeface="Gill Sans"/>
            </a:endParaRPr>
          </a:p>
        </p:txBody>
      </p:sp>
      <p:sp>
        <p:nvSpPr>
          <p:cNvPr id="126" name="Google Shape;126;p4"/>
          <p:cNvSpPr txBox="1"/>
          <p:nvPr/>
        </p:nvSpPr>
        <p:spPr>
          <a:xfrm>
            <a:off x="1744542" y="2676328"/>
            <a:ext cx="8702915" cy="3959858"/>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accent2"/>
              </a:buClr>
              <a:buSzPts val="1600"/>
              <a:buFont typeface="Arial"/>
              <a:buNone/>
            </a:pPr>
            <a:r>
              <a:rPr lang="es-ES" sz="1600">
                <a:solidFill>
                  <a:srgbClr val="262626"/>
                </a:solidFill>
                <a:latin typeface="Gill Sans"/>
                <a:ea typeface="Gill Sans"/>
                <a:cs typeface="Gill Sans"/>
                <a:sym typeface="Gill Sans"/>
              </a:rPr>
              <a:t>Crearemos una aplicación con una lógica similar a la de ‘Tinder’, donde las personas podrán deslizar perfiles para encontrar con quién compartir departamento. Existirán dos tipos de usuarios: quienes ya cuentan con un departamento y buscan un </a:t>
            </a:r>
            <a:r>
              <a:rPr b="1" lang="es-ES" sz="1600">
                <a:solidFill>
                  <a:srgbClr val="262626"/>
                </a:solidFill>
                <a:latin typeface="Gill Sans"/>
                <a:ea typeface="Gill Sans"/>
                <a:cs typeface="Gill Sans"/>
                <a:sym typeface="Gill Sans"/>
              </a:rPr>
              <a:t>roommate</a:t>
            </a:r>
            <a:r>
              <a:rPr lang="es-ES" sz="1600">
                <a:solidFill>
                  <a:srgbClr val="262626"/>
                </a:solidFill>
                <a:latin typeface="Gill Sans"/>
                <a:ea typeface="Gill Sans"/>
                <a:cs typeface="Gill Sans"/>
                <a:sym typeface="Gill Sans"/>
              </a:rPr>
              <a:t>, y quienes necesitan encontrar a alguien que ya tenga un lugar disponible.</a:t>
            </a:r>
            <a:endParaRPr/>
          </a:p>
          <a:p>
            <a:pPr indent="0" lvl="0" marL="0" marR="0" rtl="0" algn="l">
              <a:lnSpc>
                <a:spcPct val="100000"/>
              </a:lnSpc>
              <a:spcBef>
                <a:spcPts val="1000"/>
              </a:spcBef>
              <a:spcAft>
                <a:spcPts val="0"/>
              </a:spcAft>
              <a:buClr>
                <a:schemeClr val="accent2"/>
              </a:buClr>
              <a:buSzPts val="1600"/>
              <a:buFont typeface="Arial"/>
              <a:buNone/>
            </a:pPr>
            <a:r>
              <a:rPr lang="es-ES" sz="1600">
                <a:solidFill>
                  <a:srgbClr val="262626"/>
                </a:solidFill>
                <a:latin typeface="Gill Sans"/>
                <a:ea typeface="Gill Sans"/>
                <a:cs typeface="Gill Sans"/>
                <a:sym typeface="Gill Sans"/>
              </a:rPr>
              <a:t>Esto con el objetivo de conectar de manera rápida, sencilla y con la mejor compatibilidad, permitiendo que cada perfil </a:t>
            </a:r>
            <a:r>
              <a:rPr lang="es-ES" sz="1600">
                <a:solidFill>
                  <a:srgbClr val="262626"/>
                </a:solidFill>
                <a:latin typeface="Gill Sans"/>
                <a:ea typeface="Gill Sans"/>
                <a:cs typeface="Gill Sans"/>
                <a:sym typeface="Gill Sans"/>
              </a:rPr>
              <a:t>muestra</a:t>
            </a:r>
            <a:r>
              <a:rPr lang="es-ES" sz="1600">
                <a:solidFill>
                  <a:srgbClr val="262626"/>
                </a:solidFill>
                <a:latin typeface="Gill Sans"/>
                <a:ea typeface="Gill Sans"/>
                <a:cs typeface="Gill Sans"/>
                <a:sym typeface="Gill Sans"/>
              </a:rPr>
              <a:t> distintos aspectos de interés para la búsqueda, estilo de vida, intereses,  preferencias de convivencia, presupuesto, etc. Esto con el propósito de encontrar la mejor compatibilidad.</a:t>
            </a:r>
            <a:endParaRPr sz="1600">
              <a:solidFill>
                <a:srgbClr val="262626"/>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nvSpPr>
        <p:spPr>
          <a:xfrm>
            <a:off x="1744542" y="2314193"/>
            <a:ext cx="8702915" cy="395985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chemeClr val="accent2"/>
              </a:buClr>
              <a:buSzPts val="1600"/>
              <a:buFont typeface="Arial"/>
              <a:buChar char="•"/>
            </a:pPr>
            <a:r>
              <a:rPr b="1" lang="es-ES" sz="1600">
                <a:solidFill>
                  <a:srgbClr val="262626"/>
                </a:solidFill>
                <a:latin typeface="Gill Sans"/>
                <a:ea typeface="Gill Sans"/>
                <a:cs typeface="Gill Sans"/>
                <a:sym typeface="Gill Sans"/>
              </a:rPr>
              <a:t>Acceso más justo a vivienda</a:t>
            </a:r>
            <a:r>
              <a:rPr lang="es-ES" sz="1600">
                <a:solidFill>
                  <a:srgbClr val="262626"/>
                </a:solidFill>
                <a:latin typeface="Gill Sans"/>
                <a:ea typeface="Gill Sans"/>
                <a:cs typeface="Gill Sans"/>
                <a:sym typeface="Gill Sans"/>
              </a:rPr>
              <a:t>: permite a estudiantes y trabajadores acceder a arriendos más asequibles compartiendo gastos.</a:t>
            </a:r>
            <a:br>
              <a:rPr lang="es-ES" sz="1600">
                <a:solidFill>
                  <a:srgbClr val="262626"/>
                </a:solidFill>
                <a:latin typeface="Gill Sans"/>
                <a:ea typeface="Gill Sans"/>
                <a:cs typeface="Gill Sans"/>
                <a:sym typeface="Gill Sans"/>
              </a:rPr>
            </a:br>
            <a:endParaRPr sz="1600">
              <a:solidFill>
                <a:srgbClr val="262626"/>
              </a:solidFill>
              <a:latin typeface="Gill Sans"/>
              <a:ea typeface="Gill Sans"/>
              <a:cs typeface="Gill Sans"/>
              <a:sym typeface="Gill Sans"/>
            </a:endParaRPr>
          </a:p>
          <a:p>
            <a:pPr indent="-228600" lvl="0" marL="228600" marR="0" rtl="0" algn="l">
              <a:lnSpc>
                <a:spcPct val="100000"/>
              </a:lnSpc>
              <a:spcBef>
                <a:spcPts val="1000"/>
              </a:spcBef>
              <a:spcAft>
                <a:spcPts val="0"/>
              </a:spcAft>
              <a:buClr>
                <a:schemeClr val="accent2"/>
              </a:buClr>
              <a:buSzPts val="1600"/>
              <a:buFont typeface="Arial"/>
              <a:buChar char="•"/>
            </a:pPr>
            <a:r>
              <a:rPr b="1" lang="es-ES" sz="1600">
                <a:solidFill>
                  <a:srgbClr val="262626"/>
                </a:solidFill>
                <a:latin typeface="Gill Sans"/>
                <a:ea typeface="Gill Sans"/>
                <a:cs typeface="Gill Sans"/>
                <a:sym typeface="Gill Sans"/>
              </a:rPr>
              <a:t>Reducción de conflictos</a:t>
            </a:r>
            <a:r>
              <a:rPr lang="es-ES" sz="1600">
                <a:solidFill>
                  <a:srgbClr val="262626"/>
                </a:solidFill>
                <a:latin typeface="Gill Sans"/>
                <a:ea typeface="Gill Sans"/>
                <a:cs typeface="Gill Sans"/>
                <a:sym typeface="Gill Sans"/>
              </a:rPr>
              <a:t>: al priorizar la compatibilidad, disminuye la probabilidad de choques de convivencia.</a:t>
            </a:r>
            <a:br>
              <a:rPr lang="es-ES" sz="1600">
                <a:solidFill>
                  <a:srgbClr val="262626"/>
                </a:solidFill>
                <a:latin typeface="Gill Sans"/>
                <a:ea typeface="Gill Sans"/>
                <a:cs typeface="Gill Sans"/>
                <a:sym typeface="Gill Sans"/>
              </a:rPr>
            </a:br>
            <a:endParaRPr sz="1600">
              <a:solidFill>
                <a:srgbClr val="262626"/>
              </a:solidFill>
              <a:latin typeface="Gill Sans"/>
              <a:ea typeface="Gill Sans"/>
              <a:cs typeface="Gill Sans"/>
              <a:sym typeface="Gill Sans"/>
            </a:endParaRPr>
          </a:p>
          <a:p>
            <a:pPr indent="-228600" lvl="0" marL="228600" marR="0" rtl="0" algn="l">
              <a:lnSpc>
                <a:spcPct val="100000"/>
              </a:lnSpc>
              <a:spcBef>
                <a:spcPts val="1000"/>
              </a:spcBef>
              <a:spcAft>
                <a:spcPts val="0"/>
              </a:spcAft>
              <a:buClr>
                <a:schemeClr val="accent2"/>
              </a:buClr>
              <a:buSzPts val="1600"/>
              <a:buFont typeface="Arial"/>
              <a:buChar char="•"/>
            </a:pPr>
            <a:r>
              <a:rPr b="1" lang="es-ES" sz="1600">
                <a:solidFill>
                  <a:srgbClr val="262626"/>
                </a:solidFill>
                <a:latin typeface="Gill Sans"/>
                <a:ea typeface="Gill Sans"/>
                <a:cs typeface="Gill Sans"/>
                <a:sym typeface="Gill Sans"/>
              </a:rPr>
              <a:t>Seguridad y confianza</a:t>
            </a:r>
            <a:r>
              <a:rPr lang="es-ES" sz="1600">
                <a:solidFill>
                  <a:srgbClr val="262626"/>
                </a:solidFill>
                <a:latin typeface="Gill Sans"/>
                <a:ea typeface="Gill Sans"/>
                <a:cs typeface="Gill Sans"/>
                <a:sym typeface="Gill Sans"/>
              </a:rPr>
              <a:t>: los perfiles verificados ofrecen un espacio más seguro que redes sociales informales.</a:t>
            </a:r>
            <a:br>
              <a:rPr lang="es-ES" sz="1600">
                <a:solidFill>
                  <a:srgbClr val="262626"/>
                </a:solidFill>
                <a:latin typeface="Gill Sans"/>
                <a:ea typeface="Gill Sans"/>
                <a:cs typeface="Gill Sans"/>
                <a:sym typeface="Gill Sans"/>
              </a:rPr>
            </a:br>
            <a:endParaRPr sz="1600">
              <a:solidFill>
                <a:srgbClr val="262626"/>
              </a:solidFill>
              <a:latin typeface="Gill Sans"/>
              <a:ea typeface="Gill Sans"/>
              <a:cs typeface="Gill Sans"/>
              <a:sym typeface="Gill Sans"/>
            </a:endParaRPr>
          </a:p>
          <a:p>
            <a:pPr indent="-228600" lvl="0" marL="228600" marR="0" rtl="0" algn="l">
              <a:lnSpc>
                <a:spcPct val="100000"/>
              </a:lnSpc>
              <a:spcBef>
                <a:spcPts val="1000"/>
              </a:spcBef>
              <a:spcAft>
                <a:spcPts val="0"/>
              </a:spcAft>
              <a:buClr>
                <a:schemeClr val="accent2"/>
              </a:buClr>
              <a:buSzPts val="1600"/>
              <a:buFont typeface="Arial"/>
              <a:buChar char="•"/>
            </a:pPr>
            <a:r>
              <a:rPr b="1" lang="es-ES" sz="1600">
                <a:solidFill>
                  <a:srgbClr val="262626"/>
                </a:solidFill>
                <a:latin typeface="Gill Sans"/>
                <a:ea typeface="Gill Sans"/>
                <a:cs typeface="Gill Sans"/>
                <a:sym typeface="Gill Sans"/>
              </a:rPr>
              <a:t>Eficiencia</a:t>
            </a:r>
            <a:r>
              <a:rPr lang="es-ES" sz="1600">
                <a:solidFill>
                  <a:srgbClr val="262626"/>
                </a:solidFill>
                <a:latin typeface="Gill Sans"/>
                <a:ea typeface="Gill Sans"/>
                <a:cs typeface="Gill Sans"/>
                <a:sym typeface="Gill Sans"/>
              </a:rPr>
              <a:t>: centraliza la búsqueda y evita largas publicaciones en múltiples grupos.</a:t>
            </a:r>
            <a:endParaRPr sz="1600">
              <a:solidFill>
                <a:srgbClr val="262626"/>
              </a:solidFill>
              <a:latin typeface="Gill Sans"/>
              <a:ea typeface="Gill Sans"/>
              <a:cs typeface="Gill Sans"/>
              <a:sym typeface="Gill Sans"/>
            </a:endParaRPr>
          </a:p>
        </p:txBody>
      </p:sp>
      <p:sp>
        <p:nvSpPr>
          <p:cNvPr id="132" name="Google Shape;132;p5"/>
          <p:cNvSpPr txBox="1"/>
          <p:nvPr/>
        </p:nvSpPr>
        <p:spPr>
          <a:xfrm>
            <a:off x="4547784" y="804004"/>
            <a:ext cx="309642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800">
                <a:solidFill>
                  <a:schemeClr val="dk1"/>
                </a:solidFill>
                <a:latin typeface="Gill Sans"/>
                <a:ea typeface="Gill Sans"/>
                <a:cs typeface="Gill Sans"/>
                <a:sym typeface="Gill Sans"/>
              </a:rPr>
              <a:t>Beneficios</a:t>
            </a:r>
            <a:endParaRPr b="1" sz="480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nvSpPr>
        <p:spPr>
          <a:xfrm>
            <a:off x="2892545" y="822111"/>
            <a:ext cx="640690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800">
                <a:solidFill>
                  <a:schemeClr val="dk1"/>
                </a:solidFill>
                <a:latin typeface="Gill Sans"/>
                <a:ea typeface="Gill Sans"/>
                <a:cs typeface="Gill Sans"/>
                <a:sym typeface="Gill Sans"/>
              </a:rPr>
              <a:t>Tecnologías a ocupar</a:t>
            </a:r>
            <a:endParaRPr b="1" sz="4800">
              <a:solidFill>
                <a:schemeClr val="dk1"/>
              </a:solidFill>
              <a:latin typeface="Gill Sans"/>
              <a:ea typeface="Gill Sans"/>
              <a:cs typeface="Gill Sans"/>
              <a:sym typeface="Gill Sans"/>
            </a:endParaRPr>
          </a:p>
        </p:txBody>
      </p:sp>
      <p:sp>
        <p:nvSpPr>
          <p:cNvPr id="138" name="Google Shape;138;p6"/>
          <p:cNvSpPr txBox="1"/>
          <p:nvPr/>
        </p:nvSpPr>
        <p:spPr>
          <a:xfrm>
            <a:off x="1744542" y="2314193"/>
            <a:ext cx="8702915" cy="3959858"/>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accent2"/>
              </a:buClr>
              <a:buSzPts val="1600"/>
              <a:buFont typeface="Arial"/>
              <a:buNone/>
            </a:pPr>
            <a:r>
              <a:rPr lang="es-ES" sz="1600">
                <a:solidFill>
                  <a:srgbClr val="262626"/>
                </a:solidFill>
                <a:latin typeface="Gill Sans"/>
                <a:ea typeface="Gill Sans"/>
                <a:cs typeface="Gill Sans"/>
                <a:sym typeface="Gill Sans"/>
              </a:rPr>
              <a:t>Ya que es una aplicación principalmente enfocada a dispositivos móviles, principalmente a sistemas operativos Android, usaremos el siguiente Stack para el desarrollo de la aplicación:</a:t>
            </a:r>
            <a:endParaRPr/>
          </a:p>
          <a:p>
            <a:pPr indent="0" lvl="0" marL="0" marR="0" rtl="0" algn="l">
              <a:lnSpc>
                <a:spcPct val="100000"/>
              </a:lnSpc>
              <a:spcBef>
                <a:spcPts val="1000"/>
              </a:spcBef>
              <a:spcAft>
                <a:spcPts val="0"/>
              </a:spcAft>
              <a:buClr>
                <a:schemeClr val="accent2"/>
              </a:buClr>
              <a:buSzPts val="1600"/>
              <a:buFont typeface="Arial"/>
              <a:buNone/>
            </a:pPr>
            <a:r>
              <a:t/>
            </a:r>
            <a:endParaRPr sz="1600">
              <a:solidFill>
                <a:srgbClr val="262626"/>
              </a:solidFill>
              <a:latin typeface="Gill Sans"/>
              <a:ea typeface="Gill Sans"/>
              <a:cs typeface="Gill Sans"/>
              <a:sym typeface="Gill Sans"/>
            </a:endParaRPr>
          </a:p>
          <a:p>
            <a:pPr indent="-228600" lvl="0" marL="228600" marR="0" rtl="0" algn="l">
              <a:lnSpc>
                <a:spcPct val="100000"/>
              </a:lnSpc>
              <a:spcBef>
                <a:spcPts val="1000"/>
              </a:spcBef>
              <a:spcAft>
                <a:spcPts val="0"/>
              </a:spcAft>
              <a:buClr>
                <a:schemeClr val="accent2"/>
              </a:buClr>
              <a:buSzPts val="1600"/>
              <a:buFont typeface="Arial"/>
              <a:buChar char="•"/>
            </a:pPr>
            <a:r>
              <a:rPr b="1" lang="es-ES" sz="1600">
                <a:solidFill>
                  <a:srgbClr val="262626"/>
                </a:solidFill>
                <a:latin typeface="Gill Sans"/>
                <a:ea typeface="Gill Sans"/>
                <a:cs typeface="Gill Sans"/>
                <a:sym typeface="Gill Sans"/>
              </a:rPr>
              <a:t>Frontend:  </a:t>
            </a:r>
            <a:r>
              <a:rPr lang="es-ES" sz="1600">
                <a:solidFill>
                  <a:srgbClr val="262626"/>
                </a:solidFill>
                <a:latin typeface="Gill Sans"/>
                <a:ea typeface="Gill Sans"/>
                <a:cs typeface="Gill Sans"/>
                <a:sym typeface="Gill Sans"/>
              </a:rPr>
              <a:t>React Native, Webhooks.</a:t>
            </a:r>
            <a:endParaRPr/>
          </a:p>
          <a:p>
            <a:pPr indent="-127000" lvl="0" marL="228600" marR="0" rtl="0" algn="l">
              <a:lnSpc>
                <a:spcPct val="100000"/>
              </a:lnSpc>
              <a:spcBef>
                <a:spcPts val="1000"/>
              </a:spcBef>
              <a:spcAft>
                <a:spcPts val="0"/>
              </a:spcAft>
              <a:buClr>
                <a:schemeClr val="accent2"/>
              </a:buClr>
              <a:buSzPts val="1600"/>
              <a:buFont typeface="Arial"/>
              <a:buNone/>
            </a:pPr>
            <a:r>
              <a:t/>
            </a:r>
            <a:endParaRPr sz="1600">
              <a:solidFill>
                <a:srgbClr val="262626"/>
              </a:solidFill>
              <a:latin typeface="Gill Sans"/>
              <a:ea typeface="Gill Sans"/>
              <a:cs typeface="Gill Sans"/>
              <a:sym typeface="Gill Sans"/>
            </a:endParaRPr>
          </a:p>
          <a:p>
            <a:pPr indent="-228600" lvl="0" marL="228600" marR="0" rtl="0" algn="l">
              <a:lnSpc>
                <a:spcPct val="100000"/>
              </a:lnSpc>
              <a:spcBef>
                <a:spcPts val="1000"/>
              </a:spcBef>
              <a:spcAft>
                <a:spcPts val="0"/>
              </a:spcAft>
              <a:buClr>
                <a:schemeClr val="accent2"/>
              </a:buClr>
              <a:buSzPts val="1600"/>
              <a:buFont typeface="Arial"/>
              <a:buChar char="•"/>
            </a:pPr>
            <a:r>
              <a:rPr b="1" lang="es-ES" sz="1600">
                <a:solidFill>
                  <a:srgbClr val="262626"/>
                </a:solidFill>
                <a:latin typeface="Gill Sans"/>
                <a:ea typeface="Gill Sans"/>
                <a:cs typeface="Gill Sans"/>
                <a:sym typeface="Gill Sans"/>
              </a:rPr>
              <a:t>Backend: </a:t>
            </a:r>
            <a:r>
              <a:rPr lang="es-ES" sz="1600">
                <a:solidFill>
                  <a:srgbClr val="262626"/>
                </a:solidFill>
                <a:latin typeface="Gill Sans"/>
                <a:ea typeface="Gill Sans"/>
                <a:cs typeface="Gill Sans"/>
                <a:sym typeface="Gill Sans"/>
              </a:rPr>
              <a:t>Express.js</a:t>
            </a:r>
            <a:endParaRPr/>
          </a:p>
          <a:p>
            <a:pPr indent="-127000" lvl="0" marL="228600" marR="0" rtl="0" algn="l">
              <a:lnSpc>
                <a:spcPct val="100000"/>
              </a:lnSpc>
              <a:spcBef>
                <a:spcPts val="1000"/>
              </a:spcBef>
              <a:spcAft>
                <a:spcPts val="0"/>
              </a:spcAft>
              <a:buClr>
                <a:schemeClr val="accent2"/>
              </a:buClr>
              <a:buSzPts val="1600"/>
              <a:buFont typeface="Arial"/>
              <a:buNone/>
            </a:pPr>
            <a:r>
              <a:t/>
            </a:r>
            <a:endParaRPr sz="1600">
              <a:solidFill>
                <a:srgbClr val="262626"/>
              </a:solidFill>
              <a:latin typeface="Gill Sans"/>
              <a:ea typeface="Gill Sans"/>
              <a:cs typeface="Gill Sans"/>
              <a:sym typeface="Gill Sans"/>
            </a:endParaRPr>
          </a:p>
          <a:p>
            <a:pPr indent="-228600" lvl="0" marL="228600" marR="0" rtl="0" algn="l">
              <a:lnSpc>
                <a:spcPct val="100000"/>
              </a:lnSpc>
              <a:spcBef>
                <a:spcPts val="1000"/>
              </a:spcBef>
              <a:spcAft>
                <a:spcPts val="0"/>
              </a:spcAft>
              <a:buClr>
                <a:schemeClr val="accent2"/>
              </a:buClr>
              <a:buSzPts val="1600"/>
              <a:buFont typeface="Arial"/>
              <a:buChar char="•"/>
            </a:pPr>
            <a:r>
              <a:rPr b="1" lang="es-ES" sz="1600">
                <a:solidFill>
                  <a:srgbClr val="262626"/>
                </a:solidFill>
                <a:latin typeface="Gill Sans"/>
                <a:ea typeface="Gill Sans"/>
                <a:cs typeface="Gill Sans"/>
                <a:sym typeface="Gill Sans"/>
              </a:rPr>
              <a:t>Base de datos: </a:t>
            </a:r>
            <a:r>
              <a:rPr lang="es-ES" sz="1600">
                <a:solidFill>
                  <a:srgbClr val="262626"/>
                </a:solidFill>
                <a:latin typeface="Gill Sans"/>
                <a:ea typeface="Gill Sans"/>
                <a:cs typeface="Gill Sans"/>
                <a:sym typeface="Gill Sans"/>
              </a:rPr>
              <a:t>PostgreSQL</a:t>
            </a:r>
            <a:endParaRPr/>
          </a:p>
          <a:p>
            <a:pPr indent="-127000" lvl="0" marL="228600" marR="0" rtl="0" algn="l">
              <a:lnSpc>
                <a:spcPct val="100000"/>
              </a:lnSpc>
              <a:spcBef>
                <a:spcPts val="1000"/>
              </a:spcBef>
              <a:spcAft>
                <a:spcPts val="0"/>
              </a:spcAft>
              <a:buClr>
                <a:schemeClr val="accent2"/>
              </a:buClr>
              <a:buSzPts val="1600"/>
              <a:buFont typeface="Arial"/>
              <a:buNone/>
            </a:pPr>
            <a:r>
              <a:t/>
            </a:r>
            <a:endParaRPr sz="1600">
              <a:solidFill>
                <a:srgbClr val="262626"/>
              </a:solidFill>
              <a:latin typeface="Gill Sans"/>
              <a:ea typeface="Gill Sans"/>
              <a:cs typeface="Gill Sans"/>
              <a:sym typeface="Gill Sans"/>
            </a:endParaRPr>
          </a:p>
          <a:p>
            <a:pPr indent="-228600" lvl="0" marL="228600" marR="0" rtl="0" algn="l">
              <a:lnSpc>
                <a:spcPct val="100000"/>
              </a:lnSpc>
              <a:spcBef>
                <a:spcPts val="1000"/>
              </a:spcBef>
              <a:spcAft>
                <a:spcPts val="0"/>
              </a:spcAft>
              <a:buClr>
                <a:schemeClr val="accent2"/>
              </a:buClr>
              <a:buSzPts val="1600"/>
              <a:buFont typeface="Arial"/>
              <a:buChar char="•"/>
            </a:pPr>
            <a:r>
              <a:rPr b="1" lang="es-ES" sz="1600">
                <a:solidFill>
                  <a:srgbClr val="262626"/>
                </a:solidFill>
                <a:latin typeface="Gill Sans"/>
                <a:ea typeface="Gill Sans"/>
                <a:cs typeface="Gill Sans"/>
                <a:sym typeface="Gill Sans"/>
              </a:rPr>
              <a:t>Infraestructura: </a:t>
            </a:r>
            <a:r>
              <a:rPr lang="es-ES" sz="1600">
                <a:solidFill>
                  <a:srgbClr val="262626"/>
                </a:solidFill>
                <a:latin typeface="Gill Sans"/>
                <a:ea typeface="Gill Sans"/>
                <a:cs typeface="Gill Sans"/>
                <a:sym typeface="Gill Sans"/>
              </a:rPr>
              <a:t>GCP (Google Cloud)</a:t>
            </a:r>
            <a:endParaRPr/>
          </a:p>
          <a:p>
            <a:pPr indent="0" lvl="0" marL="0" marR="0" rtl="0" algn="l">
              <a:lnSpc>
                <a:spcPct val="100000"/>
              </a:lnSpc>
              <a:spcBef>
                <a:spcPts val="1000"/>
              </a:spcBef>
              <a:spcAft>
                <a:spcPts val="0"/>
              </a:spcAft>
              <a:buClr>
                <a:schemeClr val="accent2"/>
              </a:buClr>
              <a:buSzPts val="1600"/>
              <a:buFont typeface="Arial"/>
              <a:buNone/>
            </a:pPr>
            <a:r>
              <a:t/>
            </a:r>
            <a:endParaRPr sz="1600">
              <a:solidFill>
                <a:srgbClr val="262626"/>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nvSpPr>
        <p:spPr>
          <a:xfrm>
            <a:off x="2892545" y="822111"/>
            <a:ext cx="640690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800">
                <a:solidFill>
                  <a:schemeClr val="dk1"/>
                </a:solidFill>
                <a:latin typeface="Gill Sans"/>
                <a:ea typeface="Gill Sans"/>
                <a:cs typeface="Gill Sans"/>
                <a:sym typeface="Gill Sans"/>
              </a:rPr>
              <a:t>Metodología</a:t>
            </a:r>
            <a:endParaRPr b="1" sz="4800">
              <a:solidFill>
                <a:schemeClr val="dk1"/>
              </a:solidFill>
              <a:latin typeface="Gill Sans"/>
              <a:ea typeface="Gill Sans"/>
              <a:cs typeface="Gill Sans"/>
              <a:sym typeface="Gill Sans"/>
            </a:endParaRPr>
          </a:p>
        </p:txBody>
      </p:sp>
      <p:sp>
        <p:nvSpPr>
          <p:cNvPr id="144" name="Google Shape;144;p7"/>
          <p:cNvSpPr txBox="1"/>
          <p:nvPr/>
        </p:nvSpPr>
        <p:spPr>
          <a:xfrm>
            <a:off x="323149" y="2188954"/>
            <a:ext cx="5235600" cy="396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500"/>
              <a:buFont typeface="Arial"/>
              <a:buNone/>
            </a:pPr>
            <a:r>
              <a:rPr lang="es-ES" sz="1500">
                <a:solidFill>
                  <a:srgbClr val="262626"/>
                </a:solidFill>
                <a:latin typeface="Gill Sans"/>
                <a:ea typeface="Gill Sans"/>
                <a:cs typeface="Gill Sans"/>
                <a:sym typeface="Gill Sans"/>
              </a:rPr>
              <a:t>Este proyecto se abordará utilizando una metodología ágil, específicamente Scrum, ya que nos permite organizar el trabajo en iteraciones cortas, revisar avances de manera continua y realizar mejoras según los resultados obtenidos.</a:t>
            </a:r>
            <a:endParaRPr/>
          </a:p>
          <a:p>
            <a:pPr indent="0" lvl="0" marL="0" marR="0" rtl="0" algn="l">
              <a:lnSpc>
                <a:spcPct val="100000"/>
              </a:lnSpc>
              <a:spcBef>
                <a:spcPts val="1000"/>
              </a:spcBef>
              <a:spcAft>
                <a:spcPts val="0"/>
              </a:spcAft>
              <a:buClr>
                <a:schemeClr val="accent2"/>
              </a:buClr>
              <a:buSzPts val="1500"/>
              <a:buFont typeface="Arial"/>
              <a:buNone/>
            </a:pPr>
            <a:r>
              <a:rPr lang="es-ES" sz="1500">
                <a:solidFill>
                  <a:srgbClr val="262626"/>
                </a:solidFill>
                <a:latin typeface="Gill Sans"/>
                <a:ea typeface="Gill Sans"/>
                <a:cs typeface="Gill Sans"/>
                <a:sym typeface="Gill Sans"/>
              </a:rPr>
              <a:t>Como el proyecto tiene una duración aproximada de 18 semanas, dividiremos el trabajo en 6 sprints de 3 semanas cada uno, los cuales se detallan a continuación:</a:t>
            </a:r>
            <a:endParaRPr/>
          </a:p>
          <a:p>
            <a:pPr indent="-228600" lvl="0" marL="228600" marR="0" rtl="0" algn="l">
              <a:lnSpc>
                <a:spcPct val="100000"/>
              </a:lnSpc>
              <a:spcBef>
                <a:spcPts val="1000"/>
              </a:spcBef>
              <a:spcAft>
                <a:spcPts val="0"/>
              </a:spcAft>
              <a:buClr>
                <a:schemeClr val="accent2"/>
              </a:buClr>
              <a:buSzPts val="1500"/>
              <a:buFont typeface="Arial"/>
              <a:buChar char="•"/>
            </a:pPr>
            <a:r>
              <a:rPr lang="es-ES" sz="1500">
                <a:solidFill>
                  <a:srgbClr val="262626"/>
                </a:solidFill>
                <a:latin typeface="Gill Sans"/>
                <a:ea typeface="Gill Sans"/>
                <a:cs typeface="Gill Sans"/>
                <a:sym typeface="Gill Sans"/>
              </a:rPr>
              <a:t>Sprint 1 (Semanas 1-3): Definición del proyecto.</a:t>
            </a:r>
            <a:endParaRPr/>
          </a:p>
          <a:p>
            <a:pPr indent="-228600" lvl="0" marL="228600" marR="0" rtl="0" algn="l">
              <a:lnSpc>
                <a:spcPct val="100000"/>
              </a:lnSpc>
              <a:spcBef>
                <a:spcPts val="1000"/>
              </a:spcBef>
              <a:spcAft>
                <a:spcPts val="0"/>
              </a:spcAft>
              <a:buClr>
                <a:schemeClr val="accent2"/>
              </a:buClr>
              <a:buSzPts val="1500"/>
              <a:buFont typeface="Arial"/>
              <a:buChar char="•"/>
            </a:pPr>
            <a:r>
              <a:rPr lang="es-ES" sz="1500">
                <a:solidFill>
                  <a:srgbClr val="262626"/>
                </a:solidFill>
                <a:latin typeface="Gill Sans"/>
                <a:ea typeface="Gill Sans"/>
                <a:cs typeface="Gill Sans"/>
                <a:sym typeface="Gill Sans"/>
              </a:rPr>
              <a:t>Sprint 2 (Semanas 4-6): Análisis y diseño técnico.</a:t>
            </a:r>
            <a:endParaRPr/>
          </a:p>
          <a:p>
            <a:pPr indent="-228600" lvl="0" marL="228600" marR="0" rtl="0" algn="l">
              <a:lnSpc>
                <a:spcPct val="100000"/>
              </a:lnSpc>
              <a:spcBef>
                <a:spcPts val="1000"/>
              </a:spcBef>
              <a:spcAft>
                <a:spcPts val="0"/>
              </a:spcAft>
              <a:buClr>
                <a:schemeClr val="accent2"/>
              </a:buClr>
              <a:buSzPts val="1500"/>
              <a:buFont typeface="Arial"/>
              <a:buChar char="•"/>
            </a:pPr>
            <a:r>
              <a:rPr lang="es-ES" sz="1500">
                <a:solidFill>
                  <a:srgbClr val="262626"/>
                </a:solidFill>
                <a:latin typeface="Gill Sans"/>
                <a:ea typeface="Gill Sans"/>
                <a:cs typeface="Gill Sans"/>
                <a:sym typeface="Gill Sans"/>
              </a:rPr>
              <a:t>Sprint 3 (Semanas 7-9): Desarrollo inicial.</a:t>
            </a:r>
            <a:endParaRPr/>
          </a:p>
          <a:p>
            <a:pPr indent="-228600" lvl="0" marL="228600" marR="0" rtl="0" algn="l">
              <a:lnSpc>
                <a:spcPct val="100000"/>
              </a:lnSpc>
              <a:spcBef>
                <a:spcPts val="1000"/>
              </a:spcBef>
              <a:spcAft>
                <a:spcPts val="0"/>
              </a:spcAft>
              <a:buClr>
                <a:schemeClr val="accent2"/>
              </a:buClr>
              <a:buSzPts val="1500"/>
              <a:buFont typeface="Arial"/>
              <a:buChar char="•"/>
            </a:pPr>
            <a:r>
              <a:rPr lang="es-ES" sz="1500">
                <a:solidFill>
                  <a:srgbClr val="262626"/>
                </a:solidFill>
                <a:latin typeface="Gill Sans"/>
                <a:ea typeface="Gill Sans"/>
                <a:cs typeface="Gill Sans"/>
                <a:sym typeface="Gill Sans"/>
              </a:rPr>
              <a:t>Sprint 4 (Semanas 10-12): Funcionalidades principales.</a:t>
            </a:r>
            <a:endParaRPr/>
          </a:p>
          <a:p>
            <a:pPr indent="-228600" lvl="0" marL="228600" marR="0" rtl="0" algn="l">
              <a:lnSpc>
                <a:spcPct val="100000"/>
              </a:lnSpc>
              <a:spcBef>
                <a:spcPts val="1000"/>
              </a:spcBef>
              <a:spcAft>
                <a:spcPts val="0"/>
              </a:spcAft>
              <a:buClr>
                <a:schemeClr val="accent2"/>
              </a:buClr>
              <a:buSzPts val="1500"/>
              <a:buFont typeface="Arial"/>
              <a:buChar char="•"/>
            </a:pPr>
            <a:r>
              <a:rPr lang="es-ES" sz="1500">
                <a:solidFill>
                  <a:srgbClr val="262626"/>
                </a:solidFill>
                <a:latin typeface="Gill Sans"/>
                <a:ea typeface="Gill Sans"/>
                <a:cs typeface="Gill Sans"/>
                <a:sym typeface="Gill Sans"/>
              </a:rPr>
              <a:t>Sprint 5 (Semanas 13-15): Seguridad y pruebas.</a:t>
            </a:r>
            <a:endParaRPr/>
          </a:p>
          <a:p>
            <a:pPr indent="-228600" lvl="0" marL="228600" marR="0" rtl="0" algn="l">
              <a:lnSpc>
                <a:spcPct val="100000"/>
              </a:lnSpc>
              <a:spcBef>
                <a:spcPts val="1000"/>
              </a:spcBef>
              <a:spcAft>
                <a:spcPts val="0"/>
              </a:spcAft>
              <a:buClr>
                <a:schemeClr val="accent2"/>
              </a:buClr>
              <a:buSzPts val="1500"/>
              <a:buFont typeface="Arial"/>
              <a:buChar char="•"/>
            </a:pPr>
            <a:r>
              <a:rPr lang="es-ES" sz="1500">
                <a:solidFill>
                  <a:srgbClr val="262626"/>
                </a:solidFill>
                <a:latin typeface="Gill Sans"/>
                <a:ea typeface="Gill Sans"/>
                <a:cs typeface="Gill Sans"/>
                <a:sym typeface="Gill Sans"/>
              </a:rPr>
              <a:t>Sprint 6 (Semanas 16-18): Validación y entrega.</a:t>
            </a:r>
            <a:endParaRPr/>
          </a:p>
        </p:txBody>
      </p:sp>
      <p:sp>
        <p:nvSpPr>
          <p:cNvPr id="145" name="Google Shape;145;p7"/>
          <p:cNvSpPr txBox="1"/>
          <p:nvPr/>
        </p:nvSpPr>
        <p:spPr>
          <a:xfrm>
            <a:off x="6096000" y="2183910"/>
            <a:ext cx="5772900" cy="218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500"/>
              <a:buFont typeface="Arial"/>
              <a:buNone/>
            </a:pPr>
            <a:r>
              <a:rPr lang="es-ES" sz="1500">
                <a:solidFill>
                  <a:srgbClr val="262626"/>
                </a:solidFill>
                <a:latin typeface="Gill Sans"/>
                <a:ea typeface="Gill Sans"/>
                <a:cs typeface="Gill Sans"/>
                <a:sym typeface="Gill Sans"/>
              </a:rPr>
              <a:t>A los integrantes del proyecto, se les asignarán las siguientes funciones:</a:t>
            </a:r>
            <a:endParaRPr sz="1500">
              <a:solidFill>
                <a:srgbClr val="262626"/>
              </a:solidFill>
              <a:latin typeface="Gill Sans"/>
              <a:ea typeface="Gill Sans"/>
              <a:cs typeface="Gill Sans"/>
              <a:sym typeface="Gill Sans"/>
            </a:endParaRPr>
          </a:p>
          <a:p>
            <a:pPr indent="-228600" lvl="0" marL="228600" marR="0" rtl="0" algn="l">
              <a:lnSpc>
                <a:spcPct val="100000"/>
              </a:lnSpc>
              <a:spcBef>
                <a:spcPts val="1000"/>
              </a:spcBef>
              <a:spcAft>
                <a:spcPts val="0"/>
              </a:spcAft>
              <a:buClr>
                <a:schemeClr val="accent2"/>
              </a:buClr>
              <a:buSzPts val="1500"/>
              <a:buFont typeface="Arial"/>
              <a:buChar char="•"/>
            </a:pPr>
            <a:r>
              <a:rPr lang="es-ES" sz="1500">
                <a:solidFill>
                  <a:srgbClr val="262626"/>
                </a:solidFill>
                <a:latin typeface="Gill Sans"/>
                <a:ea typeface="Gill Sans"/>
                <a:cs typeface="Gill Sans"/>
                <a:sym typeface="Gill Sans"/>
              </a:rPr>
              <a:t>Juan Badilla: Product Owner, Scrum Master, Desarrollador de Software.</a:t>
            </a:r>
            <a:endParaRPr sz="1500">
              <a:solidFill>
                <a:srgbClr val="262626"/>
              </a:solidFill>
              <a:latin typeface="Gill Sans"/>
              <a:ea typeface="Gill Sans"/>
              <a:cs typeface="Gill Sans"/>
              <a:sym typeface="Gill Sans"/>
            </a:endParaRPr>
          </a:p>
          <a:p>
            <a:pPr indent="-228600" lvl="0" marL="228600" marR="0" rtl="0" algn="l">
              <a:lnSpc>
                <a:spcPct val="100000"/>
              </a:lnSpc>
              <a:spcBef>
                <a:spcPts val="1000"/>
              </a:spcBef>
              <a:spcAft>
                <a:spcPts val="0"/>
              </a:spcAft>
              <a:buClr>
                <a:schemeClr val="accent2"/>
              </a:buClr>
              <a:buSzPts val="1500"/>
              <a:buFont typeface="Arial"/>
              <a:buChar char="•"/>
            </a:pPr>
            <a:r>
              <a:rPr lang="es-ES" sz="1500">
                <a:solidFill>
                  <a:srgbClr val="262626"/>
                </a:solidFill>
                <a:latin typeface="Gill Sans"/>
                <a:ea typeface="Gill Sans"/>
                <a:cs typeface="Gill Sans"/>
                <a:sym typeface="Gill Sans"/>
              </a:rPr>
              <a:t>Joaquín Rodríguez: Jefe de proyecto, Desarrollador de Software.</a:t>
            </a:r>
            <a:endParaRPr sz="1500">
              <a:solidFill>
                <a:srgbClr val="262626"/>
              </a:solidFill>
              <a:latin typeface="Gill Sans"/>
              <a:ea typeface="Gill Sans"/>
              <a:cs typeface="Gill Sans"/>
              <a:sym typeface="Gill Sans"/>
            </a:endParaRPr>
          </a:p>
          <a:p>
            <a:pPr indent="0" lvl="0" marL="0" marR="0" rtl="0" algn="l">
              <a:lnSpc>
                <a:spcPct val="100000"/>
              </a:lnSpc>
              <a:spcBef>
                <a:spcPts val="1000"/>
              </a:spcBef>
              <a:spcAft>
                <a:spcPts val="0"/>
              </a:spcAft>
              <a:buClr>
                <a:schemeClr val="accent2"/>
              </a:buClr>
              <a:buSzPts val="1500"/>
              <a:buFont typeface="Arial"/>
              <a:buNone/>
            </a:pPr>
            <a:r>
              <a:rPr lang="es-ES" sz="1500">
                <a:solidFill>
                  <a:srgbClr val="262626"/>
                </a:solidFill>
                <a:latin typeface="Gill Sans"/>
                <a:ea typeface="Gill Sans"/>
                <a:cs typeface="Gill Sans"/>
                <a:sym typeface="Gill Sans"/>
              </a:rPr>
              <a:t>De esta manera, se asegura un trabajo organizado, colaborativo y enfocado en cumplir el objetivo del proyecto dentro del tiempo establecido.</a:t>
            </a:r>
            <a:endParaRPr sz="1500">
              <a:solidFill>
                <a:srgbClr val="262626"/>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nvSpPr>
        <p:spPr>
          <a:xfrm>
            <a:off x="2892545" y="822111"/>
            <a:ext cx="640690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800">
                <a:solidFill>
                  <a:schemeClr val="dk1"/>
                </a:solidFill>
                <a:latin typeface="Gill Sans"/>
                <a:ea typeface="Gill Sans"/>
                <a:cs typeface="Gill Sans"/>
                <a:sym typeface="Gill Sans"/>
              </a:rPr>
              <a:t>Modelo de negocio</a:t>
            </a:r>
            <a:endParaRPr b="1" sz="4800">
              <a:solidFill>
                <a:schemeClr val="dk1"/>
              </a:solidFill>
              <a:latin typeface="Gill Sans"/>
              <a:ea typeface="Gill Sans"/>
              <a:cs typeface="Gill Sans"/>
              <a:sym typeface="Gill Sans"/>
            </a:endParaRPr>
          </a:p>
        </p:txBody>
      </p:sp>
      <p:pic>
        <p:nvPicPr>
          <p:cNvPr id="151" name="Google Shape;151;p8" title="11063462.png"/>
          <p:cNvPicPr preferRelativeResize="0"/>
          <p:nvPr/>
        </p:nvPicPr>
        <p:blipFill>
          <a:blip r:embed="rId3">
            <a:alphaModFix/>
          </a:blip>
          <a:stretch>
            <a:fillRect/>
          </a:stretch>
        </p:blipFill>
        <p:spPr>
          <a:xfrm>
            <a:off x="4520372" y="2580725"/>
            <a:ext cx="3151276" cy="3151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nvSpPr>
        <p:spPr>
          <a:xfrm>
            <a:off x="2892545" y="206476"/>
            <a:ext cx="640690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s-ES" sz="4800">
                <a:solidFill>
                  <a:schemeClr val="dk1"/>
                </a:solidFill>
                <a:latin typeface="Gill Sans"/>
                <a:ea typeface="Gill Sans"/>
                <a:cs typeface="Gill Sans"/>
                <a:sym typeface="Gill Sans"/>
              </a:rPr>
              <a:t>Mockups</a:t>
            </a:r>
            <a:endParaRPr b="1" sz="4800">
              <a:solidFill>
                <a:schemeClr val="dk1"/>
              </a:solidFill>
              <a:latin typeface="Gill Sans"/>
              <a:ea typeface="Gill Sans"/>
              <a:cs typeface="Gill Sans"/>
              <a:sym typeface="Gill Sans"/>
            </a:endParaRPr>
          </a:p>
        </p:txBody>
      </p:sp>
      <p:pic>
        <p:nvPicPr>
          <p:cNvPr descr="Interfaz de usuario gráfica, Aplicación&#10;&#10;El contenido generado por IA puede ser incorrecto." id="157" name="Google Shape;157;p9"/>
          <p:cNvPicPr preferRelativeResize="0"/>
          <p:nvPr/>
        </p:nvPicPr>
        <p:blipFill rotWithShape="1">
          <a:blip r:embed="rId3">
            <a:alphaModFix/>
          </a:blip>
          <a:srcRect b="0" l="0" r="0" t="0"/>
          <a:stretch/>
        </p:blipFill>
        <p:spPr>
          <a:xfrm>
            <a:off x="2412212" y="1037474"/>
            <a:ext cx="2548107" cy="4961300"/>
          </a:xfrm>
          <a:prstGeom prst="rect">
            <a:avLst/>
          </a:prstGeom>
          <a:noFill/>
          <a:ln>
            <a:noFill/>
          </a:ln>
        </p:spPr>
      </p:pic>
      <p:pic>
        <p:nvPicPr>
          <p:cNvPr descr="Interfaz de usuario gráfica, Aplicación&#10;&#10;El contenido generado por IA puede ser incorrecto." id="158" name="Google Shape;158;p9"/>
          <p:cNvPicPr preferRelativeResize="0"/>
          <p:nvPr/>
        </p:nvPicPr>
        <p:blipFill rotWithShape="1">
          <a:blip r:embed="rId4">
            <a:alphaModFix/>
          </a:blip>
          <a:srcRect b="0" l="0" r="0" t="0"/>
          <a:stretch/>
        </p:blipFill>
        <p:spPr>
          <a:xfrm>
            <a:off x="7131455" y="1037473"/>
            <a:ext cx="2576478" cy="4961300"/>
          </a:xfrm>
          <a:prstGeom prst="rect">
            <a:avLst/>
          </a:prstGeom>
          <a:noFill/>
          <a:ln>
            <a:noFill/>
          </a:ln>
        </p:spPr>
      </p:pic>
      <p:sp>
        <p:nvSpPr>
          <p:cNvPr id="159" name="Google Shape;159;p9"/>
          <p:cNvSpPr txBox="1"/>
          <p:nvPr/>
        </p:nvSpPr>
        <p:spPr>
          <a:xfrm>
            <a:off x="2412212" y="6046938"/>
            <a:ext cx="89481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rgbClr val="7F7F7F"/>
                </a:solidFill>
                <a:latin typeface="Gill Sans"/>
                <a:ea typeface="Gill Sans"/>
                <a:cs typeface="Gill Sans"/>
                <a:sym typeface="Gill Sans"/>
              </a:rPr>
              <a:t>Versión 1.0</a:t>
            </a:r>
            <a:endParaRPr sz="1200">
              <a:solidFill>
                <a:srgbClr val="7F7F7F"/>
              </a:solidFill>
              <a:latin typeface="Gill Sans"/>
              <a:ea typeface="Gill Sans"/>
              <a:cs typeface="Gill Sans"/>
              <a:sym typeface="Gill Sans"/>
            </a:endParaRPr>
          </a:p>
        </p:txBody>
      </p:sp>
      <p:sp>
        <p:nvSpPr>
          <p:cNvPr id="160" name="Google Shape;160;p9"/>
          <p:cNvSpPr txBox="1"/>
          <p:nvPr/>
        </p:nvSpPr>
        <p:spPr>
          <a:xfrm>
            <a:off x="7104981" y="6046937"/>
            <a:ext cx="894811"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200">
                <a:solidFill>
                  <a:srgbClr val="7F7F7F"/>
                </a:solidFill>
                <a:latin typeface="Gill Sans"/>
                <a:ea typeface="Gill Sans"/>
                <a:cs typeface="Gill Sans"/>
                <a:sym typeface="Gill Sans"/>
              </a:rPr>
              <a:t>Versión 1.0</a:t>
            </a:r>
            <a:endParaRPr sz="1200">
              <a:solidFill>
                <a:srgbClr val="7F7F7F"/>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2025-09-01T00:18:04Z</dcterms:created>
  <dc:creator>JUAN . BADILLA MORALES</dc:creator>
</cp:coreProperties>
</file>