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5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94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96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2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7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44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20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41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9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32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5059326-A6F5-4EC8-AA40-F77AE543B7D0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3C018BD-31CA-423E-BFB3-62B2A40A3C6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34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AD6A-E395-5D94-BF0B-B913F0D4F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/>
              <a:t>Human Settlement Detection Challenge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0E6E4-91D7-6831-853F-9DE92E1B9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/>
              <a:t>INEGI-GCIM</a:t>
            </a:r>
          </a:p>
          <a:p>
            <a:r>
              <a:rPr lang="es-419"/>
              <a:t>Joaquin Salas</a:t>
            </a:r>
          </a:p>
          <a:p>
            <a:r>
              <a:rPr lang="es-419"/>
              <a:t>2024.09.04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0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F80E-E31F-BFF4-A617-6C604D70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Objective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2AF6-3698-F3B9-7C83-7875FE8A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/>
              <a:t>Detect Human Settlements</a:t>
            </a:r>
          </a:p>
          <a:p>
            <a:r>
              <a:rPr lang="es-419"/>
              <a:t>Binary Classifier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95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DF4D-96C6-D1BE-D2F3-C15C5DF0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Submit	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A89-9E6B-ED7C-A537-5F4D7FB3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/>
              <a:t>Predictions</a:t>
            </a:r>
          </a:p>
          <a:p>
            <a:r>
              <a:rPr lang="es-419"/>
              <a:t>Final model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78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0AF-1355-7021-4914-94A89135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Evaluation Metric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69BB-4C1F-2685-1B6A-DAD94054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/>
              <a:t>AUC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8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D10-A178-B3F7-0C7C-AC6FCD69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Deadline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14E6-D06F-F6D0-257A-30CEDB77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/>
              <a:t>September 28, 2024</a:t>
            </a:r>
          </a:p>
          <a:p>
            <a:r>
              <a:rPr lang="es-419"/>
              <a:t>5:59 pm, Queretaro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10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B0F-87C3-1526-C978-D24D121F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Rules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799C7-7FD7-3976-BE0A-DB882CDAD8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419"/>
              <a:t>Open-source languages</a:t>
            </a:r>
          </a:p>
          <a:p>
            <a:r>
              <a:rPr lang="es-419"/>
              <a:t>Open to all</a:t>
            </a:r>
          </a:p>
          <a:p>
            <a:r>
              <a:rPr lang="es-419"/>
              <a:t>10 submissions daily, 300 submissions overall</a:t>
            </a:r>
          </a:p>
          <a:p>
            <a:r>
              <a:rPr lang="es-419"/>
              <a:t>Max team size 4</a:t>
            </a:r>
          </a:p>
          <a:p>
            <a:r>
              <a:rPr lang="es-419"/>
              <a:t>Leaderboard</a:t>
            </a:r>
          </a:p>
          <a:p>
            <a:pPr lvl="1"/>
            <a:r>
              <a:rPr lang="es-419"/>
              <a:t>Public 30%  test data</a:t>
            </a:r>
          </a:p>
          <a:p>
            <a:pPr lvl="1"/>
            <a:r>
              <a:rPr lang="es-419"/>
              <a:t>Private 70% test data</a:t>
            </a:r>
          </a:p>
          <a:p>
            <a:endParaRPr lang="es-MX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7D015C-975A-FE6C-C4CD-ED3982140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419"/>
              <a:t>Not sharing</a:t>
            </a:r>
          </a:p>
          <a:p>
            <a:r>
              <a:rPr lang="es-419"/>
              <a:t>Top 10 on the private leaderboard Will be asked their code/48 hours to submit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1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D429-EA73-8539-A3D4-59F8F3A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Dataset</a:t>
            </a:r>
            <a:endParaRPr lang="es-MX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EBC8F6-EC35-86FD-0CA0-8E49B088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/>
              <a:t>Training 1.1 million rows</a:t>
            </a:r>
          </a:p>
          <a:p>
            <a:r>
              <a:rPr lang="es-419"/>
              <a:t>Testing: 120,000 rows</a:t>
            </a:r>
          </a:p>
          <a:p>
            <a:r>
              <a:rPr lang="es-419"/>
              <a:t>16 x 16 patch from landsat (6 bands)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29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96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Human Settlement Detection Challenge</vt:lpstr>
      <vt:lpstr>Objective</vt:lpstr>
      <vt:lpstr>Submit </vt:lpstr>
      <vt:lpstr>Evaluation Metric</vt:lpstr>
      <vt:lpstr>Deadline</vt:lpstr>
      <vt:lpstr>Rules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Joaquin Salas</dc:creator>
  <cp:lastModifiedBy>Joaquin Salas</cp:lastModifiedBy>
  <cp:revision>2</cp:revision>
  <dcterms:created xsi:type="dcterms:W3CDTF">2024-09-05T01:32:29Z</dcterms:created>
  <dcterms:modified xsi:type="dcterms:W3CDTF">2024-09-05T16:18:52Z</dcterms:modified>
</cp:coreProperties>
</file>