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6" r:id="rId9"/>
    <p:sldId id="273" r:id="rId10"/>
    <p:sldId id="278" r:id="rId11"/>
    <p:sldId id="277" r:id="rId12"/>
    <p:sldId id="275" r:id="rId13"/>
    <p:sldId id="274" r:id="rId14"/>
    <p:sldId id="269" r:id="rId15"/>
    <p:sldId id="279" r:id="rId16"/>
    <p:sldId id="267" r:id="rId17"/>
    <p:sldId id="268" r:id="rId18"/>
    <p:sldId id="281" r:id="rId19"/>
    <p:sldId id="282" r:id="rId20"/>
    <p:sldId id="280" r:id="rId21"/>
    <p:sldId id="272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92BB3B-F979-4517-BF94-1ADA0FCE8B60}" v="7" dt="2025-10-23T19:53:23.688"/>
    <p1510:client id="{EE270391-8A33-4DB9-A556-B66838C9E240}" v="336" dt="2025-10-23T23:56:03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aquín Sebastián Segura Ellis" userId="d088d9c53fde54ca" providerId="LiveId" clId="{8D869956-E65C-4F7B-A43E-6C48F47AFC99}"/>
    <pc:docChg chg="undo custSel addSld delSld modSld sldOrd">
      <pc:chgData name="Joaquín Sebastián Segura Ellis" userId="d088d9c53fde54ca" providerId="LiveId" clId="{8D869956-E65C-4F7B-A43E-6C48F47AFC99}" dt="2025-10-23T23:56:34.987" v="3891" actId="404"/>
      <pc:docMkLst>
        <pc:docMk/>
      </pc:docMkLst>
      <pc:sldChg chg="addSp delSp modSp mod">
        <pc:chgData name="Joaquín Sebastián Segura Ellis" userId="d088d9c53fde54ca" providerId="LiveId" clId="{8D869956-E65C-4F7B-A43E-6C48F47AFC99}" dt="2025-10-13T02:05:20.612" v="332" actId="404"/>
        <pc:sldMkLst>
          <pc:docMk/>
          <pc:sldMk cId="3342987890" sldId="257"/>
        </pc:sldMkLst>
        <pc:spChg chg="mod">
          <ac:chgData name="Joaquín Sebastián Segura Ellis" userId="d088d9c53fde54ca" providerId="LiveId" clId="{8D869956-E65C-4F7B-A43E-6C48F47AFC99}" dt="2025-10-13T02:05:20.612" v="332" actId="404"/>
          <ac:spMkLst>
            <pc:docMk/>
            <pc:sldMk cId="3342987890" sldId="257"/>
            <ac:spMk id="4" creationId="{83639EBA-C09A-82FE-5064-A1021ECA3D4B}"/>
          </ac:spMkLst>
        </pc:spChg>
        <pc:spChg chg="mod">
          <ac:chgData name="Joaquín Sebastián Segura Ellis" userId="d088d9c53fde54ca" providerId="LiveId" clId="{8D869956-E65C-4F7B-A43E-6C48F47AFC99}" dt="2025-10-13T02:04:07.238" v="306" actId="1036"/>
          <ac:spMkLst>
            <pc:docMk/>
            <pc:sldMk cId="3342987890" sldId="257"/>
            <ac:spMk id="5" creationId="{C88DCD63-B9FB-90EB-7FF7-2F6AF3F8BB3B}"/>
          </ac:spMkLst>
        </pc:spChg>
        <pc:spChg chg="mod">
          <ac:chgData name="Joaquín Sebastián Segura Ellis" userId="d088d9c53fde54ca" providerId="LiveId" clId="{8D869956-E65C-4F7B-A43E-6C48F47AFC99}" dt="2025-10-13T02:04:07.238" v="306" actId="1036"/>
          <ac:spMkLst>
            <pc:docMk/>
            <pc:sldMk cId="3342987890" sldId="257"/>
            <ac:spMk id="6" creationId="{40C3706A-44F7-8AED-B554-1741EAF34C2C}"/>
          </ac:spMkLst>
        </pc:spChg>
        <pc:spChg chg="mod">
          <ac:chgData name="Joaquín Sebastián Segura Ellis" userId="d088d9c53fde54ca" providerId="LiveId" clId="{8D869956-E65C-4F7B-A43E-6C48F47AFC99}" dt="2025-10-13T02:04:07.238" v="306" actId="1036"/>
          <ac:spMkLst>
            <pc:docMk/>
            <pc:sldMk cId="3342987890" sldId="257"/>
            <ac:spMk id="19" creationId="{95771B2B-56BA-B0FA-49A9-FB659B6871D6}"/>
          </ac:spMkLst>
        </pc:spChg>
        <pc:spChg chg="add mod">
          <ac:chgData name="Joaquín Sebastián Segura Ellis" userId="d088d9c53fde54ca" providerId="LiveId" clId="{8D869956-E65C-4F7B-A43E-6C48F47AFC99}" dt="2025-10-13T02:05:16.487" v="330" actId="404"/>
          <ac:spMkLst>
            <pc:docMk/>
            <pc:sldMk cId="3342987890" sldId="257"/>
            <ac:spMk id="34" creationId="{61AED0BB-0253-E601-6B8D-BB981C3CC7C5}"/>
          </ac:spMkLst>
        </pc:spChg>
        <pc:spChg chg="add mod">
          <ac:chgData name="Joaquín Sebastián Segura Ellis" userId="d088d9c53fde54ca" providerId="LiveId" clId="{8D869956-E65C-4F7B-A43E-6C48F47AFC99}" dt="2025-10-13T02:04:11.858" v="314" actId="1035"/>
          <ac:spMkLst>
            <pc:docMk/>
            <pc:sldMk cId="3342987890" sldId="257"/>
            <ac:spMk id="35" creationId="{D6AA6591-2844-66EF-075B-9E13ADFCE07C}"/>
          </ac:spMkLst>
        </pc:spChg>
        <pc:spChg chg="add del mod">
          <ac:chgData name="Joaquín Sebastián Segura Ellis" userId="d088d9c53fde54ca" providerId="LiveId" clId="{8D869956-E65C-4F7B-A43E-6C48F47AFC99}" dt="2025-10-13T02:02:02.679" v="215" actId="47"/>
          <ac:spMkLst>
            <pc:docMk/>
            <pc:sldMk cId="3342987890" sldId="257"/>
            <ac:spMk id="38" creationId="{51D86367-1C3B-DA4F-D17D-177FDAB86B14}"/>
          </ac:spMkLst>
        </pc:spChg>
        <pc:cxnChg chg="mod">
          <ac:chgData name="Joaquín Sebastián Segura Ellis" userId="d088d9c53fde54ca" providerId="LiveId" clId="{8D869956-E65C-4F7B-A43E-6C48F47AFC99}" dt="2025-10-13T02:04:07.238" v="306" actId="1036"/>
          <ac:cxnSpMkLst>
            <pc:docMk/>
            <pc:sldMk cId="3342987890" sldId="257"/>
            <ac:cxnSpMk id="8" creationId="{F48B322E-B934-2F08-506F-76983F95E710}"/>
          </ac:cxnSpMkLst>
        </pc:cxnChg>
        <pc:cxnChg chg="mod">
          <ac:chgData name="Joaquín Sebastián Segura Ellis" userId="d088d9c53fde54ca" providerId="LiveId" clId="{8D869956-E65C-4F7B-A43E-6C48F47AFC99}" dt="2025-10-13T02:04:07.238" v="306" actId="1036"/>
          <ac:cxnSpMkLst>
            <pc:docMk/>
            <pc:sldMk cId="3342987890" sldId="257"/>
            <ac:cxnSpMk id="11" creationId="{277B523D-05A9-782D-0E72-FEABA3B2A329}"/>
          </ac:cxnSpMkLst>
        </pc:cxnChg>
        <pc:cxnChg chg="mod">
          <ac:chgData name="Joaquín Sebastián Segura Ellis" userId="d088d9c53fde54ca" providerId="LiveId" clId="{8D869956-E65C-4F7B-A43E-6C48F47AFC99}" dt="2025-10-13T02:04:07.238" v="306" actId="1036"/>
          <ac:cxnSpMkLst>
            <pc:docMk/>
            <pc:sldMk cId="3342987890" sldId="257"/>
            <ac:cxnSpMk id="20" creationId="{F49F2D1D-D8E1-609B-1234-A540E1719396}"/>
          </ac:cxnSpMkLst>
        </pc:cxnChg>
        <pc:cxnChg chg="mod">
          <ac:chgData name="Joaquín Sebastián Segura Ellis" userId="d088d9c53fde54ca" providerId="LiveId" clId="{8D869956-E65C-4F7B-A43E-6C48F47AFC99}" dt="2025-10-13T02:04:07.238" v="306" actId="1036"/>
          <ac:cxnSpMkLst>
            <pc:docMk/>
            <pc:sldMk cId="3342987890" sldId="257"/>
            <ac:cxnSpMk id="21" creationId="{10818DB3-C264-E47A-0884-4512ED2D627D}"/>
          </ac:cxnSpMkLst>
        </pc:cxnChg>
      </pc:sldChg>
      <pc:sldChg chg="modSp add del mod">
        <pc:chgData name="Joaquín Sebastián Segura Ellis" userId="d088d9c53fde54ca" providerId="LiveId" clId="{8D869956-E65C-4F7B-A43E-6C48F47AFC99}" dt="2025-10-13T02:05:43.547" v="343" actId="2696"/>
        <pc:sldMkLst>
          <pc:docMk/>
          <pc:sldMk cId="1249064380" sldId="258"/>
        </pc:sldMkLst>
      </pc:sldChg>
      <pc:sldChg chg="new del">
        <pc:chgData name="Joaquín Sebastián Segura Ellis" userId="d088d9c53fde54ca" providerId="LiveId" clId="{8D869956-E65C-4F7B-A43E-6C48F47AFC99}" dt="2025-10-13T02:04:24.969" v="316" actId="2696"/>
        <pc:sldMkLst>
          <pc:docMk/>
          <pc:sldMk cId="2237057148" sldId="258"/>
        </pc:sldMkLst>
      </pc:sldChg>
      <pc:sldChg chg="addSp delSp modSp add mod">
        <pc:chgData name="Joaquín Sebastián Segura Ellis" userId="d088d9c53fde54ca" providerId="LiveId" clId="{8D869956-E65C-4F7B-A43E-6C48F47AFC99}" dt="2025-10-13T02:07:26.405" v="361" actId="1076"/>
        <pc:sldMkLst>
          <pc:docMk/>
          <pc:sldMk cId="3474460137" sldId="258"/>
        </pc:sldMkLst>
        <pc:spChg chg="mod">
          <ac:chgData name="Joaquín Sebastián Segura Ellis" userId="d088d9c53fde54ca" providerId="LiveId" clId="{8D869956-E65C-4F7B-A43E-6C48F47AFC99}" dt="2025-10-13T02:06:55.276" v="358"/>
          <ac:spMkLst>
            <pc:docMk/>
            <pc:sldMk cId="3474460137" sldId="258"/>
            <ac:spMk id="4" creationId="{1749E818-311C-DE00-67FF-A69EA6CBCA3A}"/>
          </ac:spMkLst>
        </pc:spChg>
        <pc:picChg chg="add mod">
          <ac:chgData name="Joaquín Sebastián Segura Ellis" userId="d088d9c53fde54ca" providerId="LiveId" clId="{8D869956-E65C-4F7B-A43E-6C48F47AFC99}" dt="2025-10-13T02:07:26.405" v="361" actId="1076"/>
          <ac:picMkLst>
            <pc:docMk/>
            <pc:sldMk cId="3474460137" sldId="258"/>
            <ac:picMk id="3" creationId="{05ABD37C-56E8-7BEC-F325-2F973BE3D616}"/>
          </ac:picMkLst>
        </pc:picChg>
      </pc:sldChg>
      <pc:sldChg chg="modSp add mod">
        <pc:chgData name="Joaquín Sebastián Segura Ellis" userId="d088d9c53fde54ca" providerId="LiveId" clId="{8D869956-E65C-4F7B-A43E-6C48F47AFC99}" dt="2025-10-13T02:08:26.344" v="363" actId="14826"/>
        <pc:sldMkLst>
          <pc:docMk/>
          <pc:sldMk cId="428632356" sldId="259"/>
        </pc:sldMkLst>
        <pc:picChg chg="mod">
          <ac:chgData name="Joaquín Sebastián Segura Ellis" userId="d088d9c53fde54ca" providerId="LiveId" clId="{8D869956-E65C-4F7B-A43E-6C48F47AFC99}" dt="2025-10-13T02:08:26.344" v="363" actId="14826"/>
          <ac:picMkLst>
            <pc:docMk/>
            <pc:sldMk cId="428632356" sldId="259"/>
            <ac:picMk id="3" creationId="{23CE500C-767B-DA8D-FD9A-E92B0D25ADEE}"/>
          </ac:picMkLst>
        </pc:picChg>
      </pc:sldChg>
      <pc:sldChg chg="delSp add del mod">
        <pc:chgData name="Joaquín Sebastián Segura Ellis" userId="d088d9c53fde54ca" providerId="LiveId" clId="{8D869956-E65C-4F7B-A43E-6C48F47AFC99}" dt="2025-10-13T02:10:36.532" v="367" actId="2696"/>
        <pc:sldMkLst>
          <pc:docMk/>
          <pc:sldMk cId="1948332966" sldId="260"/>
        </pc:sldMkLst>
      </pc:sldChg>
      <pc:sldChg chg="addSp modSp add mod">
        <pc:chgData name="Joaquín Sebastián Segura Ellis" userId="d088d9c53fde54ca" providerId="LiveId" clId="{8D869956-E65C-4F7B-A43E-6C48F47AFC99}" dt="2025-10-13T02:14:56.199" v="453"/>
        <pc:sldMkLst>
          <pc:docMk/>
          <pc:sldMk cId="1884863234" sldId="261"/>
        </pc:sldMkLst>
        <pc:spChg chg="add mod">
          <ac:chgData name="Joaquín Sebastián Segura Ellis" userId="d088d9c53fde54ca" providerId="LiveId" clId="{8D869956-E65C-4F7B-A43E-6C48F47AFC99}" dt="2025-10-13T02:12:22.981" v="384" actId="1076"/>
          <ac:spMkLst>
            <pc:docMk/>
            <pc:sldMk cId="1884863234" sldId="261"/>
            <ac:spMk id="2" creationId="{37ECFDFF-0441-1BB6-2C3B-098D53D33D7B}"/>
          </ac:spMkLst>
        </pc:spChg>
        <pc:spChg chg="mod">
          <ac:chgData name="Joaquín Sebastián Segura Ellis" userId="d088d9c53fde54ca" providerId="LiveId" clId="{8D869956-E65C-4F7B-A43E-6C48F47AFC99}" dt="2025-10-13T02:14:56.199" v="453"/>
          <ac:spMkLst>
            <pc:docMk/>
            <pc:sldMk cId="1884863234" sldId="261"/>
            <ac:spMk id="4" creationId="{D0F3FAD6-ECD4-D61D-BED2-A2B822DA1667}"/>
          </ac:spMkLst>
        </pc:spChg>
        <pc:spChg chg="add mod">
          <ac:chgData name="Joaquín Sebastián Segura Ellis" userId="d088d9c53fde54ca" providerId="LiveId" clId="{8D869956-E65C-4F7B-A43E-6C48F47AFC99}" dt="2025-10-13T02:12:41.258" v="408" actId="1076"/>
          <ac:spMkLst>
            <pc:docMk/>
            <pc:sldMk cId="1884863234" sldId="261"/>
            <ac:spMk id="5" creationId="{AC4E9093-7941-9609-9542-C2C10C8AB342}"/>
          </ac:spMkLst>
        </pc:spChg>
        <pc:spChg chg="add mod">
          <ac:chgData name="Joaquín Sebastián Segura Ellis" userId="d088d9c53fde54ca" providerId="LiveId" clId="{8D869956-E65C-4F7B-A43E-6C48F47AFC99}" dt="2025-10-13T02:13:30.231" v="430" actId="1076"/>
          <ac:spMkLst>
            <pc:docMk/>
            <pc:sldMk cId="1884863234" sldId="261"/>
            <ac:spMk id="10" creationId="{3631BE67-41A4-0627-9119-B39EC607CC01}"/>
          </ac:spMkLst>
        </pc:spChg>
        <pc:spChg chg="add mod">
          <ac:chgData name="Joaquín Sebastián Segura Ellis" userId="d088d9c53fde54ca" providerId="LiveId" clId="{8D869956-E65C-4F7B-A43E-6C48F47AFC99}" dt="2025-10-13T02:14:04.220" v="439" actId="1076"/>
          <ac:spMkLst>
            <pc:docMk/>
            <pc:sldMk cId="1884863234" sldId="261"/>
            <ac:spMk id="11" creationId="{D7B4AD4B-49B0-C029-0A88-ABC565D357EE}"/>
          </ac:spMkLst>
        </pc:spChg>
        <pc:spChg chg="add mod">
          <ac:chgData name="Joaquín Sebastián Segura Ellis" userId="d088d9c53fde54ca" providerId="LiveId" clId="{8D869956-E65C-4F7B-A43E-6C48F47AFC99}" dt="2025-10-13T02:14:27.839" v="452" actId="1076"/>
          <ac:spMkLst>
            <pc:docMk/>
            <pc:sldMk cId="1884863234" sldId="261"/>
            <ac:spMk id="12" creationId="{C5C22CDC-047C-FCAF-884F-E290502C72B8}"/>
          </ac:spMkLst>
        </pc:spChg>
        <pc:picChg chg="mod">
          <ac:chgData name="Joaquín Sebastián Segura Ellis" userId="d088d9c53fde54ca" providerId="LiveId" clId="{8D869956-E65C-4F7B-A43E-6C48F47AFC99}" dt="2025-10-13T02:11:26.102" v="371" actId="1076"/>
          <ac:picMkLst>
            <pc:docMk/>
            <pc:sldMk cId="1884863234" sldId="261"/>
            <ac:picMk id="3" creationId="{ACCE02F5-08CE-0120-9F7D-9E7AB55D6205}"/>
          </ac:picMkLst>
        </pc:picChg>
        <pc:cxnChg chg="add mod">
          <ac:chgData name="Joaquín Sebastián Segura Ellis" userId="d088d9c53fde54ca" providerId="LiveId" clId="{8D869956-E65C-4F7B-A43E-6C48F47AFC99}" dt="2025-10-13T02:12:58.015" v="414" actId="14100"/>
          <ac:cxnSpMkLst>
            <pc:docMk/>
            <pc:sldMk cId="1884863234" sldId="261"/>
            <ac:cxnSpMk id="7" creationId="{43E302E0-D7F7-7A65-DCF9-717DE11C3821}"/>
          </ac:cxnSpMkLst>
        </pc:cxnChg>
      </pc:sldChg>
      <pc:sldChg chg="delSp modSp add mod">
        <pc:chgData name="Joaquín Sebastián Segura Ellis" userId="d088d9c53fde54ca" providerId="LiveId" clId="{8D869956-E65C-4F7B-A43E-6C48F47AFC99}" dt="2025-10-22T22:28:58.116" v="3162" actId="14100"/>
        <pc:sldMkLst>
          <pc:docMk/>
          <pc:sldMk cId="2361022025" sldId="262"/>
        </pc:sldMkLst>
        <pc:spChg chg="mod">
          <ac:chgData name="Joaquín Sebastián Segura Ellis" userId="d088d9c53fde54ca" providerId="LiveId" clId="{8D869956-E65C-4F7B-A43E-6C48F47AFC99}" dt="2025-10-22T22:28:58.116" v="3162" actId="14100"/>
          <ac:spMkLst>
            <pc:docMk/>
            <pc:sldMk cId="2361022025" sldId="262"/>
            <ac:spMk id="4" creationId="{983E0253-7DBC-A1B8-BC5E-C499B1A22DB1}"/>
          </ac:spMkLst>
        </pc:spChg>
      </pc:sldChg>
      <pc:sldChg chg="add del">
        <pc:chgData name="Joaquín Sebastián Segura Ellis" userId="d088d9c53fde54ca" providerId="LiveId" clId="{8D869956-E65C-4F7B-A43E-6C48F47AFC99}" dt="2025-10-13T02:22:43.903" v="511" actId="2696"/>
        <pc:sldMkLst>
          <pc:docMk/>
          <pc:sldMk cId="358236475" sldId="263"/>
        </pc:sldMkLst>
      </pc:sldChg>
      <pc:sldChg chg="addSp delSp modSp add mod ord">
        <pc:chgData name="Joaquín Sebastián Segura Ellis" userId="d088d9c53fde54ca" providerId="LiveId" clId="{8D869956-E65C-4F7B-A43E-6C48F47AFC99}" dt="2025-10-13T02:28:42.678" v="613" actId="1582"/>
        <pc:sldMkLst>
          <pc:docMk/>
          <pc:sldMk cId="263218968" sldId="264"/>
        </pc:sldMkLst>
        <pc:spChg chg="mod">
          <ac:chgData name="Joaquín Sebastián Segura Ellis" userId="d088d9c53fde54ca" providerId="LiveId" clId="{8D869956-E65C-4F7B-A43E-6C48F47AFC99}" dt="2025-10-13T02:23:43.652" v="540" actId="14100"/>
          <ac:spMkLst>
            <pc:docMk/>
            <pc:sldMk cId="263218968" sldId="264"/>
            <ac:spMk id="4" creationId="{2C010ABA-A9BE-DEBA-C384-EB3F17EDF43A}"/>
          </ac:spMkLst>
        </pc:spChg>
        <pc:spChg chg="add mod">
          <ac:chgData name="Joaquín Sebastián Segura Ellis" userId="d088d9c53fde54ca" providerId="LiveId" clId="{8D869956-E65C-4F7B-A43E-6C48F47AFC99}" dt="2025-10-13T02:27:20.303" v="552" actId="1582"/>
          <ac:spMkLst>
            <pc:docMk/>
            <pc:sldMk cId="263218968" sldId="264"/>
            <ac:spMk id="6" creationId="{6FC6D6F1-824D-8615-3DD0-AF8A792697A7}"/>
          </ac:spMkLst>
        </pc:spChg>
        <pc:spChg chg="add mod">
          <ac:chgData name="Joaquín Sebastián Segura Ellis" userId="d088d9c53fde54ca" providerId="LiveId" clId="{8D869956-E65C-4F7B-A43E-6C48F47AFC99}" dt="2025-10-13T02:28:34.508" v="610" actId="1076"/>
          <ac:spMkLst>
            <pc:docMk/>
            <pc:sldMk cId="263218968" sldId="264"/>
            <ac:spMk id="18" creationId="{71821F38-7ACF-994D-EE90-7E3A4CF6317B}"/>
          </ac:spMkLst>
        </pc:spChg>
        <pc:picChg chg="add mod">
          <ac:chgData name="Joaquín Sebastián Segura Ellis" userId="d088d9c53fde54ca" providerId="LiveId" clId="{8D869956-E65C-4F7B-A43E-6C48F47AFC99}" dt="2025-10-13T02:27:01.737" v="547" actId="1076"/>
          <ac:picMkLst>
            <pc:docMk/>
            <pc:sldMk cId="263218968" sldId="264"/>
            <ac:picMk id="2050" creationId="{52458E42-5A84-91D0-C11D-CB1CB2396D1E}"/>
          </ac:picMkLst>
        </pc:picChg>
        <pc:cxnChg chg="add mod">
          <ac:chgData name="Joaquín Sebastián Segura Ellis" userId="d088d9c53fde54ca" providerId="LiveId" clId="{8D869956-E65C-4F7B-A43E-6C48F47AFC99}" dt="2025-10-13T02:28:42.678" v="613" actId="1582"/>
          <ac:cxnSpMkLst>
            <pc:docMk/>
            <pc:sldMk cId="263218968" sldId="264"/>
            <ac:cxnSpMk id="17" creationId="{23787C46-5012-B311-7D0B-BEF109733DB1}"/>
          </ac:cxnSpMkLst>
        </pc:cxnChg>
      </pc:sldChg>
      <pc:sldChg chg="delSp modSp add del mod">
        <pc:chgData name="Joaquín Sebastián Segura Ellis" userId="d088d9c53fde54ca" providerId="LiveId" clId="{8D869956-E65C-4F7B-A43E-6C48F47AFC99}" dt="2025-10-13T02:29:52.327" v="620" actId="2696"/>
        <pc:sldMkLst>
          <pc:docMk/>
          <pc:sldMk cId="4183709659" sldId="265"/>
        </pc:sldMkLst>
      </pc:sldChg>
      <pc:sldChg chg="addSp modSp add mod ord">
        <pc:chgData name="Joaquín Sebastián Segura Ellis" userId="d088d9c53fde54ca" providerId="LiveId" clId="{8D869956-E65C-4F7B-A43E-6C48F47AFC99}" dt="2025-10-13T02:32:28.245" v="661" actId="1076"/>
        <pc:sldMkLst>
          <pc:docMk/>
          <pc:sldMk cId="3408581531" sldId="266"/>
        </pc:sldMkLst>
        <pc:spChg chg="mod">
          <ac:chgData name="Joaquín Sebastián Segura Ellis" userId="d088d9c53fde54ca" providerId="LiveId" clId="{8D869956-E65C-4F7B-A43E-6C48F47AFC99}" dt="2025-10-13T02:32:28.245" v="661" actId="1076"/>
          <ac:spMkLst>
            <pc:docMk/>
            <pc:sldMk cId="3408581531" sldId="266"/>
            <ac:spMk id="4" creationId="{C3FB67F5-01E4-8B73-CD12-E621FBA1125B}"/>
          </ac:spMkLst>
        </pc:spChg>
        <pc:picChg chg="add mod">
          <ac:chgData name="Joaquín Sebastián Segura Ellis" userId="d088d9c53fde54ca" providerId="LiveId" clId="{8D869956-E65C-4F7B-A43E-6C48F47AFC99}" dt="2025-10-13T02:32:28.245" v="661" actId="1076"/>
          <ac:picMkLst>
            <pc:docMk/>
            <pc:sldMk cId="3408581531" sldId="266"/>
            <ac:picMk id="3" creationId="{4C5F0604-9193-F9A6-B536-38E70C21E226}"/>
          </ac:picMkLst>
        </pc:picChg>
      </pc:sldChg>
      <pc:sldChg chg="addSp delSp modSp add mod ord">
        <pc:chgData name="Joaquín Sebastián Segura Ellis" userId="d088d9c53fde54ca" providerId="LiveId" clId="{8D869956-E65C-4F7B-A43E-6C48F47AFC99}" dt="2025-10-13T02:38:33.551" v="767" actId="20577"/>
        <pc:sldMkLst>
          <pc:docMk/>
          <pc:sldMk cId="2422114259" sldId="267"/>
        </pc:sldMkLst>
        <pc:spChg chg="mod">
          <ac:chgData name="Joaquín Sebastián Segura Ellis" userId="d088d9c53fde54ca" providerId="LiveId" clId="{8D869956-E65C-4F7B-A43E-6C48F47AFC99}" dt="2025-10-13T02:38:33.551" v="767" actId="20577"/>
          <ac:spMkLst>
            <pc:docMk/>
            <pc:sldMk cId="2422114259" sldId="267"/>
            <ac:spMk id="4" creationId="{966E6352-2C56-B741-8A6B-7BB58E01DCEC}"/>
          </ac:spMkLst>
        </pc:spChg>
        <pc:spChg chg="add mod">
          <ac:chgData name="Joaquín Sebastián Segura Ellis" userId="d088d9c53fde54ca" providerId="LiveId" clId="{8D869956-E65C-4F7B-A43E-6C48F47AFC99}" dt="2025-10-13T02:37:28.161" v="752" actId="1076"/>
          <ac:spMkLst>
            <pc:docMk/>
            <pc:sldMk cId="2422114259" sldId="267"/>
            <ac:spMk id="5" creationId="{CCF2B90F-A5FD-2694-5F90-9F0BBFD4F360}"/>
          </ac:spMkLst>
        </pc:spChg>
      </pc:sldChg>
      <pc:sldChg chg="modSp add mod">
        <pc:chgData name="Joaquín Sebastián Segura Ellis" userId="d088d9c53fde54ca" providerId="LiveId" clId="{8D869956-E65C-4F7B-A43E-6C48F47AFC99}" dt="2025-10-13T02:41:34.178" v="810" actId="20577"/>
        <pc:sldMkLst>
          <pc:docMk/>
          <pc:sldMk cId="1296898025" sldId="268"/>
        </pc:sldMkLst>
        <pc:spChg chg="mod">
          <ac:chgData name="Joaquín Sebastián Segura Ellis" userId="d088d9c53fde54ca" providerId="LiveId" clId="{8D869956-E65C-4F7B-A43E-6C48F47AFC99}" dt="2025-10-13T02:41:34.178" v="810" actId="20577"/>
          <ac:spMkLst>
            <pc:docMk/>
            <pc:sldMk cId="1296898025" sldId="268"/>
            <ac:spMk id="4" creationId="{B47C6E26-B67F-7303-4E1A-67F3E15488A6}"/>
          </ac:spMkLst>
        </pc:spChg>
        <pc:spChg chg="mod">
          <ac:chgData name="Joaquín Sebastián Segura Ellis" userId="d088d9c53fde54ca" providerId="LiveId" clId="{8D869956-E65C-4F7B-A43E-6C48F47AFC99}" dt="2025-10-13T02:41:20.221" v="804" actId="1076"/>
          <ac:spMkLst>
            <pc:docMk/>
            <pc:sldMk cId="1296898025" sldId="268"/>
            <ac:spMk id="5" creationId="{3EEB8273-CFD1-7406-6E2A-F00F21F23BCC}"/>
          </ac:spMkLst>
        </pc:spChg>
      </pc:sldChg>
      <pc:sldChg chg="addSp delSp modSp add mod ord">
        <pc:chgData name="Joaquín Sebastián Segura Ellis" userId="d088d9c53fde54ca" providerId="LiveId" clId="{8D869956-E65C-4F7B-A43E-6C48F47AFC99}" dt="2025-10-22T22:25:50.351" v="3150"/>
        <pc:sldMkLst>
          <pc:docMk/>
          <pc:sldMk cId="1272130767" sldId="269"/>
        </pc:sldMkLst>
        <pc:spChg chg="add mod">
          <ac:chgData name="Joaquín Sebastián Segura Ellis" userId="d088d9c53fde54ca" providerId="LiveId" clId="{8D869956-E65C-4F7B-A43E-6C48F47AFC99}" dt="2025-10-13T02:55:16.087" v="991" actId="1076"/>
          <ac:spMkLst>
            <pc:docMk/>
            <pc:sldMk cId="1272130767" sldId="269"/>
            <ac:spMk id="3" creationId="{B45AE186-D841-8EE1-BA1A-9327FC5808CD}"/>
          </ac:spMkLst>
        </pc:spChg>
        <pc:spChg chg="mod">
          <ac:chgData name="Joaquín Sebastián Segura Ellis" userId="d088d9c53fde54ca" providerId="LiveId" clId="{8D869956-E65C-4F7B-A43E-6C48F47AFC99}" dt="2025-10-13T02:43:19.757" v="863" actId="5793"/>
          <ac:spMkLst>
            <pc:docMk/>
            <pc:sldMk cId="1272130767" sldId="269"/>
            <ac:spMk id="4" creationId="{1D167806-F1D5-97EC-4FC2-C23B3A2BFCB4}"/>
          </ac:spMkLst>
        </pc:spChg>
        <pc:spChg chg="add mod ord">
          <ac:chgData name="Joaquín Sebastián Segura Ellis" userId="d088d9c53fde54ca" providerId="LiveId" clId="{8D869956-E65C-4F7B-A43E-6C48F47AFC99}" dt="2025-10-13T02:55:16.087" v="991" actId="1076"/>
          <ac:spMkLst>
            <pc:docMk/>
            <pc:sldMk cId="1272130767" sldId="269"/>
            <ac:spMk id="6" creationId="{D1E458F7-9FDC-13B7-F16F-BC32C3D5D302}"/>
          </ac:spMkLst>
        </pc:spChg>
        <pc:spChg chg="add mod">
          <ac:chgData name="Joaquín Sebastián Segura Ellis" userId="d088d9c53fde54ca" providerId="LiveId" clId="{8D869956-E65C-4F7B-A43E-6C48F47AFC99}" dt="2025-10-13T02:55:16.087" v="991" actId="1076"/>
          <ac:spMkLst>
            <pc:docMk/>
            <pc:sldMk cId="1272130767" sldId="269"/>
            <ac:spMk id="7" creationId="{8CC2D6E1-F1F7-69A3-4A63-7E16996F5DE0}"/>
          </ac:spMkLst>
        </pc:spChg>
        <pc:spChg chg="add mod">
          <ac:chgData name="Joaquín Sebastián Segura Ellis" userId="d088d9c53fde54ca" providerId="LiveId" clId="{8D869956-E65C-4F7B-A43E-6C48F47AFC99}" dt="2025-10-13T02:55:16.087" v="991" actId="1076"/>
          <ac:spMkLst>
            <pc:docMk/>
            <pc:sldMk cId="1272130767" sldId="269"/>
            <ac:spMk id="8" creationId="{5D03498F-A508-13F4-8AD2-C01FEB07679F}"/>
          </ac:spMkLst>
        </pc:spChg>
        <pc:spChg chg="add mod">
          <ac:chgData name="Joaquín Sebastián Segura Ellis" userId="d088d9c53fde54ca" providerId="LiveId" clId="{8D869956-E65C-4F7B-A43E-6C48F47AFC99}" dt="2025-10-13T02:55:16.087" v="991" actId="1076"/>
          <ac:spMkLst>
            <pc:docMk/>
            <pc:sldMk cId="1272130767" sldId="269"/>
            <ac:spMk id="10" creationId="{00F7B166-9E6D-C7D6-676F-6E499112215A}"/>
          </ac:spMkLst>
        </pc:spChg>
        <pc:spChg chg="add mod">
          <ac:chgData name="Joaquín Sebastián Segura Ellis" userId="d088d9c53fde54ca" providerId="LiveId" clId="{8D869956-E65C-4F7B-A43E-6C48F47AFC99}" dt="2025-10-13T02:55:16.087" v="991" actId="1076"/>
          <ac:spMkLst>
            <pc:docMk/>
            <pc:sldMk cId="1272130767" sldId="269"/>
            <ac:spMk id="11" creationId="{103697F9-60F0-0156-EEA6-7E55F9B0EB7E}"/>
          </ac:spMkLst>
        </pc:spChg>
        <pc:spChg chg="add mod">
          <ac:chgData name="Joaquín Sebastián Segura Ellis" userId="d088d9c53fde54ca" providerId="LiveId" clId="{8D869956-E65C-4F7B-A43E-6C48F47AFC99}" dt="2025-10-13T02:55:16.087" v="991" actId="1076"/>
          <ac:spMkLst>
            <pc:docMk/>
            <pc:sldMk cId="1272130767" sldId="269"/>
            <ac:spMk id="16" creationId="{AAFBFD88-DDA2-71B7-16B0-A4442DFC2CDD}"/>
          </ac:spMkLst>
        </pc:spChg>
        <pc:spChg chg="add mod">
          <ac:chgData name="Joaquín Sebastián Segura Ellis" userId="d088d9c53fde54ca" providerId="LiveId" clId="{8D869956-E65C-4F7B-A43E-6C48F47AFC99}" dt="2025-10-13T02:55:16.087" v="991" actId="1076"/>
          <ac:spMkLst>
            <pc:docMk/>
            <pc:sldMk cId="1272130767" sldId="269"/>
            <ac:spMk id="19" creationId="{4BE481F9-1FDD-2117-6E9E-7BCFA285F16E}"/>
          </ac:spMkLst>
        </pc:spChg>
        <pc:spChg chg="add mod">
          <ac:chgData name="Joaquín Sebastián Segura Ellis" userId="d088d9c53fde54ca" providerId="LiveId" clId="{8D869956-E65C-4F7B-A43E-6C48F47AFC99}" dt="2025-10-13T02:55:16.087" v="991" actId="1076"/>
          <ac:spMkLst>
            <pc:docMk/>
            <pc:sldMk cId="1272130767" sldId="269"/>
            <ac:spMk id="21" creationId="{6652A3D4-9190-F0B6-DDEA-7DF8D819FC5E}"/>
          </ac:spMkLst>
        </pc:spChg>
        <pc:picChg chg="add mod">
          <ac:chgData name="Joaquín Sebastián Segura Ellis" userId="d088d9c53fde54ca" providerId="LiveId" clId="{8D869956-E65C-4F7B-A43E-6C48F47AFC99}" dt="2025-10-13T02:53:39.559" v="987" actId="1076"/>
          <ac:picMkLst>
            <pc:docMk/>
            <pc:sldMk cId="1272130767" sldId="269"/>
            <ac:picMk id="9" creationId="{85D2C537-29EA-BB1B-113F-BDCD22AF0445}"/>
          </ac:picMkLst>
        </pc:picChg>
        <pc:picChg chg="add mod">
          <ac:chgData name="Joaquín Sebastián Segura Ellis" userId="d088d9c53fde54ca" providerId="LiveId" clId="{8D869956-E65C-4F7B-A43E-6C48F47AFC99}" dt="2025-10-13T02:53:27.668" v="986" actId="1076"/>
          <ac:picMkLst>
            <pc:docMk/>
            <pc:sldMk cId="1272130767" sldId="269"/>
            <ac:picMk id="12" creationId="{55B0FB2D-3974-488D-F2F6-4992BAA1AD8A}"/>
          </ac:picMkLst>
        </pc:picChg>
        <pc:picChg chg="add mod">
          <ac:chgData name="Joaquín Sebastián Segura Ellis" userId="d088d9c53fde54ca" providerId="LiveId" clId="{8D869956-E65C-4F7B-A43E-6C48F47AFC99}" dt="2025-10-13T02:53:50.778" v="989" actId="1076"/>
          <ac:picMkLst>
            <pc:docMk/>
            <pc:sldMk cId="1272130767" sldId="269"/>
            <ac:picMk id="18" creationId="{7933AFC6-EA75-BAA6-957E-901438244669}"/>
          </ac:picMkLst>
        </pc:picChg>
        <pc:picChg chg="add mod">
          <ac:chgData name="Joaquín Sebastián Segura Ellis" userId="d088d9c53fde54ca" providerId="LiveId" clId="{8D869956-E65C-4F7B-A43E-6C48F47AFC99}" dt="2025-10-13T02:53:13.252" v="982" actId="1076"/>
          <ac:picMkLst>
            <pc:docMk/>
            <pc:sldMk cId="1272130767" sldId="269"/>
            <ac:picMk id="20" creationId="{306B8120-2AFF-75FE-4FAD-C3C448DC168A}"/>
          </ac:picMkLst>
        </pc:picChg>
        <pc:picChg chg="add mod">
          <ac:chgData name="Joaquín Sebastián Segura Ellis" userId="d088d9c53fde54ca" providerId="LiveId" clId="{8D869956-E65C-4F7B-A43E-6C48F47AFC99}" dt="2025-10-13T02:55:16.087" v="991" actId="1076"/>
          <ac:picMkLst>
            <pc:docMk/>
            <pc:sldMk cId="1272130767" sldId="269"/>
            <ac:picMk id="4100" creationId="{0FEB448F-10A2-82C3-706E-C1C361B2EC85}"/>
          </ac:picMkLst>
        </pc:picChg>
      </pc:sldChg>
      <pc:sldChg chg="del">
        <pc:chgData name="Joaquín Sebastián Segura Ellis" userId="d088d9c53fde54ca" providerId="LiveId" clId="{8D869956-E65C-4F7B-A43E-6C48F47AFC99}" dt="2025-10-22T21:22:28.589" v="996" actId="2696"/>
        <pc:sldMkLst>
          <pc:docMk/>
          <pc:sldMk cId="710467406" sldId="271"/>
        </pc:sldMkLst>
      </pc:sldChg>
      <pc:sldChg chg="addSp modSp add mod">
        <pc:chgData name="Joaquín Sebastián Segura Ellis" userId="d088d9c53fde54ca" providerId="LiveId" clId="{8D869956-E65C-4F7B-A43E-6C48F47AFC99}" dt="2025-10-22T22:27:30.234" v="3155" actId="1076"/>
        <pc:sldMkLst>
          <pc:docMk/>
          <pc:sldMk cId="1136011036" sldId="272"/>
        </pc:sldMkLst>
        <pc:picChg chg="add mod">
          <ac:chgData name="Joaquín Sebastián Segura Ellis" userId="d088d9c53fde54ca" providerId="LiveId" clId="{8D869956-E65C-4F7B-A43E-6C48F47AFC99}" dt="2025-10-22T22:27:30.234" v="3155" actId="1076"/>
          <ac:picMkLst>
            <pc:docMk/>
            <pc:sldMk cId="1136011036" sldId="272"/>
            <ac:picMk id="3" creationId="{F43511ED-4468-26CD-773C-20C275CD6036}"/>
          </ac:picMkLst>
        </pc:picChg>
      </pc:sldChg>
      <pc:sldChg chg="addSp delSp modSp add mod ord delAnim modAnim">
        <pc:chgData name="Joaquín Sebastián Segura Ellis" userId="d088d9c53fde54ca" providerId="LiveId" clId="{8D869956-E65C-4F7B-A43E-6C48F47AFC99}" dt="2025-10-23T20:55:36.385" v="3473" actId="790"/>
        <pc:sldMkLst>
          <pc:docMk/>
          <pc:sldMk cId="3619422421" sldId="273"/>
        </pc:sldMkLst>
        <pc:spChg chg="add del mod">
          <ac:chgData name="Joaquín Sebastián Segura Ellis" userId="d088d9c53fde54ca" providerId="LiveId" clId="{8D869956-E65C-4F7B-A43E-6C48F47AFC99}" dt="2025-10-22T21:43:20.015" v="1411" actId="478"/>
          <ac:spMkLst>
            <pc:docMk/>
            <pc:sldMk cId="3619422421" sldId="273"/>
            <ac:spMk id="2" creationId="{4497830E-3FBB-9584-B1CE-50EBEE5AAF8E}"/>
          </ac:spMkLst>
        </pc:spChg>
        <pc:spChg chg="add del mod">
          <ac:chgData name="Joaquín Sebastián Segura Ellis" userId="d088d9c53fde54ca" providerId="LiveId" clId="{8D869956-E65C-4F7B-A43E-6C48F47AFC99}" dt="2025-10-22T21:37:16.489" v="1269" actId="478"/>
          <ac:spMkLst>
            <pc:docMk/>
            <pc:sldMk cId="3619422421" sldId="273"/>
            <ac:spMk id="3" creationId="{60E3777B-CCDD-E599-1D92-3EA90CD11DBE}"/>
          </ac:spMkLst>
        </pc:spChg>
        <pc:spChg chg="mod">
          <ac:chgData name="Joaquín Sebastián Segura Ellis" userId="d088d9c53fde54ca" providerId="LiveId" clId="{8D869956-E65C-4F7B-A43E-6C48F47AFC99}" dt="2025-10-22T21:43:17.197" v="1410" actId="20577"/>
          <ac:spMkLst>
            <pc:docMk/>
            <pc:sldMk cId="3619422421" sldId="273"/>
            <ac:spMk id="4" creationId="{BE4BCE3A-8F25-A919-2E88-370DCE679EFE}"/>
          </ac:spMkLst>
        </pc:spChg>
        <pc:spChg chg="del">
          <ac:chgData name="Joaquín Sebastián Segura Ellis" userId="d088d9c53fde54ca" providerId="LiveId" clId="{8D869956-E65C-4F7B-A43E-6C48F47AFC99}" dt="2025-10-22T21:22:37.113" v="1013" actId="478"/>
          <ac:spMkLst>
            <pc:docMk/>
            <pc:sldMk cId="3619422421" sldId="273"/>
            <ac:spMk id="5" creationId="{8409A3F2-4B8E-670B-D311-74FCFDF034B7}"/>
          </ac:spMkLst>
        </pc:spChg>
        <pc:spChg chg="add del mod">
          <ac:chgData name="Joaquín Sebastián Segura Ellis" userId="d088d9c53fde54ca" providerId="LiveId" clId="{8D869956-E65C-4F7B-A43E-6C48F47AFC99}" dt="2025-10-22T21:37:16.489" v="1269" actId="478"/>
          <ac:spMkLst>
            <pc:docMk/>
            <pc:sldMk cId="3619422421" sldId="273"/>
            <ac:spMk id="6" creationId="{3490E7FD-F0AD-56CB-565A-E64B32217A21}"/>
          </ac:spMkLst>
        </pc:spChg>
        <pc:spChg chg="add del mod">
          <ac:chgData name="Joaquín Sebastián Segura Ellis" userId="d088d9c53fde54ca" providerId="LiveId" clId="{8D869956-E65C-4F7B-A43E-6C48F47AFC99}" dt="2025-10-22T21:37:16.489" v="1269" actId="478"/>
          <ac:spMkLst>
            <pc:docMk/>
            <pc:sldMk cId="3619422421" sldId="273"/>
            <ac:spMk id="7" creationId="{978401FB-7C24-6403-3A2F-61638C74DC87}"/>
          </ac:spMkLst>
        </pc:spChg>
        <pc:spChg chg="add del mod ord">
          <ac:chgData name="Joaquín Sebastián Segura Ellis" userId="d088d9c53fde54ca" providerId="LiveId" clId="{8D869956-E65C-4F7B-A43E-6C48F47AFC99}" dt="2025-10-22T21:37:16.489" v="1269" actId="478"/>
          <ac:spMkLst>
            <pc:docMk/>
            <pc:sldMk cId="3619422421" sldId="273"/>
            <ac:spMk id="8" creationId="{404BCDB1-E961-266B-47CE-83B6C9B8FB72}"/>
          </ac:spMkLst>
        </pc:spChg>
        <pc:spChg chg="add del mod">
          <ac:chgData name="Joaquín Sebastián Segura Ellis" userId="d088d9c53fde54ca" providerId="LiveId" clId="{8D869956-E65C-4F7B-A43E-6C48F47AFC99}" dt="2025-10-22T21:37:16.489" v="1269" actId="478"/>
          <ac:spMkLst>
            <pc:docMk/>
            <pc:sldMk cId="3619422421" sldId="273"/>
            <ac:spMk id="9" creationId="{B67DDACB-8970-73FC-1BC0-07B5B44C4EE5}"/>
          </ac:spMkLst>
        </pc:spChg>
        <pc:spChg chg="add del mod">
          <ac:chgData name="Joaquín Sebastián Segura Ellis" userId="d088d9c53fde54ca" providerId="LiveId" clId="{8D869956-E65C-4F7B-A43E-6C48F47AFC99}" dt="2025-10-22T21:37:16.489" v="1269" actId="478"/>
          <ac:spMkLst>
            <pc:docMk/>
            <pc:sldMk cId="3619422421" sldId="273"/>
            <ac:spMk id="10" creationId="{4015725C-D21B-D15D-F398-D82E0C27BB18}"/>
          </ac:spMkLst>
        </pc:spChg>
        <pc:spChg chg="add del mod">
          <ac:chgData name="Joaquín Sebastián Segura Ellis" userId="d088d9c53fde54ca" providerId="LiveId" clId="{8D869956-E65C-4F7B-A43E-6C48F47AFC99}" dt="2025-10-22T21:37:16.489" v="1269" actId="478"/>
          <ac:spMkLst>
            <pc:docMk/>
            <pc:sldMk cId="3619422421" sldId="273"/>
            <ac:spMk id="15" creationId="{2F24B216-84EA-7811-6BAC-AF86F7096880}"/>
          </ac:spMkLst>
        </pc:spChg>
        <pc:spChg chg="add del mod">
          <ac:chgData name="Joaquín Sebastián Segura Ellis" userId="d088d9c53fde54ca" providerId="LiveId" clId="{8D869956-E65C-4F7B-A43E-6C48F47AFC99}" dt="2025-10-22T21:37:16.489" v="1269" actId="478"/>
          <ac:spMkLst>
            <pc:docMk/>
            <pc:sldMk cId="3619422421" sldId="273"/>
            <ac:spMk id="16" creationId="{8D9520DF-531A-7732-BC2C-FF86BE1CE64E}"/>
          </ac:spMkLst>
        </pc:spChg>
        <pc:spChg chg="add del mod">
          <ac:chgData name="Joaquín Sebastián Segura Ellis" userId="d088d9c53fde54ca" providerId="LiveId" clId="{8D869956-E65C-4F7B-A43E-6C48F47AFC99}" dt="2025-10-22T21:37:16.489" v="1269" actId="478"/>
          <ac:spMkLst>
            <pc:docMk/>
            <pc:sldMk cId="3619422421" sldId="273"/>
            <ac:spMk id="18" creationId="{399A7F35-6B41-872A-7A6C-ACDB7C61A0A5}"/>
          </ac:spMkLst>
        </pc:spChg>
        <pc:spChg chg="add del mod">
          <ac:chgData name="Joaquín Sebastián Segura Ellis" userId="d088d9c53fde54ca" providerId="LiveId" clId="{8D869956-E65C-4F7B-A43E-6C48F47AFC99}" dt="2025-10-22T21:37:16.489" v="1269" actId="478"/>
          <ac:spMkLst>
            <pc:docMk/>
            <pc:sldMk cId="3619422421" sldId="273"/>
            <ac:spMk id="20" creationId="{D1238FD7-F8F0-AED7-CEC9-D4EF9CBF7E3A}"/>
          </ac:spMkLst>
        </pc:spChg>
        <pc:spChg chg="add del mod">
          <ac:chgData name="Joaquín Sebastián Segura Ellis" userId="d088d9c53fde54ca" providerId="LiveId" clId="{8D869956-E65C-4F7B-A43E-6C48F47AFC99}" dt="2025-10-22T21:43:20.015" v="1411" actId="478"/>
          <ac:spMkLst>
            <pc:docMk/>
            <pc:sldMk cId="3619422421" sldId="273"/>
            <ac:spMk id="21" creationId="{174D4DD5-FDF6-F9D0-5B96-5EADB5CB3973}"/>
          </ac:spMkLst>
        </pc:spChg>
        <pc:spChg chg="add del mod">
          <ac:chgData name="Joaquín Sebastián Segura Ellis" userId="d088d9c53fde54ca" providerId="LiveId" clId="{8D869956-E65C-4F7B-A43E-6C48F47AFC99}" dt="2025-10-22T21:42:27.519" v="1372" actId="478"/>
          <ac:spMkLst>
            <pc:docMk/>
            <pc:sldMk cId="3619422421" sldId="273"/>
            <ac:spMk id="25" creationId="{85BD404C-52CF-231C-47C1-DAFB24107A34}"/>
          </ac:spMkLst>
        </pc:spChg>
        <pc:spChg chg="add del mod">
          <ac:chgData name="Joaquín Sebastián Segura Ellis" userId="d088d9c53fde54ca" providerId="LiveId" clId="{8D869956-E65C-4F7B-A43E-6C48F47AFC99}" dt="2025-10-22T21:43:20.015" v="1411" actId="478"/>
          <ac:spMkLst>
            <pc:docMk/>
            <pc:sldMk cId="3619422421" sldId="273"/>
            <ac:spMk id="27" creationId="{CF9CB777-4EE2-BD5C-5C34-5D8990274AE2}"/>
          </ac:spMkLst>
        </pc:spChg>
        <pc:spChg chg="add mod">
          <ac:chgData name="Joaquín Sebastián Segura Ellis" userId="d088d9c53fde54ca" providerId="LiveId" clId="{8D869956-E65C-4F7B-A43E-6C48F47AFC99}" dt="2025-10-23T20:55:36.385" v="3473" actId="790"/>
          <ac:spMkLst>
            <pc:docMk/>
            <pc:sldMk cId="3619422421" sldId="273"/>
            <ac:spMk id="28" creationId="{0D456190-90A8-9D2B-0E2D-7D458870E7AE}"/>
          </ac:spMkLst>
        </pc:spChg>
        <pc:spChg chg="add mod">
          <ac:chgData name="Joaquín Sebastián Segura Ellis" userId="d088d9c53fde54ca" providerId="LiveId" clId="{8D869956-E65C-4F7B-A43E-6C48F47AFC99}" dt="2025-10-22T21:51:45.217" v="1818" actId="1076"/>
          <ac:spMkLst>
            <pc:docMk/>
            <pc:sldMk cId="3619422421" sldId="273"/>
            <ac:spMk id="31" creationId="{1FE04D82-D222-737A-96E9-FEFBE1E2C49D}"/>
          </ac:spMkLst>
        </pc:spChg>
        <pc:spChg chg="add mod">
          <ac:chgData name="Joaquín Sebastián Segura Ellis" userId="d088d9c53fde54ca" providerId="LiveId" clId="{8D869956-E65C-4F7B-A43E-6C48F47AFC99}" dt="2025-10-22T21:51:45.217" v="1818" actId="1076"/>
          <ac:spMkLst>
            <pc:docMk/>
            <pc:sldMk cId="3619422421" sldId="273"/>
            <ac:spMk id="46" creationId="{69A4E62E-7ADC-EF3B-0FD1-7E9C3E41AC86}"/>
          </ac:spMkLst>
        </pc:spChg>
        <pc:spChg chg="add del mod">
          <ac:chgData name="Joaquín Sebastián Segura Ellis" userId="d088d9c53fde54ca" providerId="LiveId" clId="{8D869956-E65C-4F7B-A43E-6C48F47AFC99}" dt="2025-10-22T21:49:04.862" v="1677" actId="478"/>
          <ac:spMkLst>
            <pc:docMk/>
            <pc:sldMk cId="3619422421" sldId="273"/>
            <ac:spMk id="52" creationId="{A5034981-846C-D951-616E-256ADBBB4879}"/>
          </ac:spMkLst>
        </pc:spChg>
        <pc:spChg chg="add mod">
          <ac:chgData name="Joaquín Sebastián Segura Ellis" userId="d088d9c53fde54ca" providerId="LiveId" clId="{8D869956-E65C-4F7B-A43E-6C48F47AFC99}" dt="2025-10-22T21:51:45.217" v="1818" actId="1076"/>
          <ac:spMkLst>
            <pc:docMk/>
            <pc:sldMk cId="3619422421" sldId="273"/>
            <ac:spMk id="53" creationId="{E9362E7A-0C56-EFA2-32AD-86FE35A2686C}"/>
          </ac:spMkLst>
        </pc:spChg>
        <pc:spChg chg="add mod">
          <ac:chgData name="Joaquín Sebastián Segura Ellis" userId="d088d9c53fde54ca" providerId="LiveId" clId="{8D869956-E65C-4F7B-A43E-6C48F47AFC99}" dt="2025-10-22T21:53:58.906" v="1864" actId="1076"/>
          <ac:spMkLst>
            <pc:docMk/>
            <pc:sldMk cId="3619422421" sldId="273"/>
            <ac:spMk id="62" creationId="{12163C76-C818-A905-C9D0-1320B67017A9}"/>
          </ac:spMkLst>
        </pc:spChg>
        <pc:cxnChg chg="add mod">
          <ac:chgData name="Joaquín Sebastián Segura Ellis" userId="d088d9c53fde54ca" providerId="LiveId" clId="{8D869956-E65C-4F7B-A43E-6C48F47AFC99}" dt="2025-10-22T21:30:48.823" v="1185" actId="1076"/>
          <ac:cxnSpMkLst>
            <pc:docMk/>
            <pc:sldMk cId="3619422421" sldId="273"/>
            <ac:cxnSpMk id="12" creationId="{B2190582-32B9-A5AF-0FC9-37BC32B2655B}"/>
          </ac:cxnSpMkLst>
        </pc:cxnChg>
        <pc:cxnChg chg="add mod">
          <ac:chgData name="Joaquín Sebastián Segura Ellis" userId="d088d9c53fde54ca" providerId="LiveId" clId="{8D869956-E65C-4F7B-A43E-6C48F47AFC99}" dt="2025-10-22T21:31:15.186" v="1204" actId="1076"/>
          <ac:cxnSpMkLst>
            <pc:docMk/>
            <pc:sldMk cId="3619422421" sldId="273"/>
            <ac:cxnSpMk id="17" creationId="{61343E62-33DC-B6BD-8999-65AD2F8ED559}"/>
          </ac:cxnSpMkLst>
        </pc:cxnChg>
        <pc:cxnChg chg="add mod">
          <ac:chgData name="Joaquín Sebastián Segura Ellis" userId="d088d9c53fde54ca" providerId="LiveId" clId="{8D869956-E65C-4F7B-A43E-6C48F47AFC99}" dt="2025-10-22T21:31:19.083" v="1206" actId="1076"/>
          <ac:cxnSpMkLst>
            <pc:docMk/>
            <pc:sldMk cId="3619422421" sldId="273"/>
            <ac:cxnSpMk id="19" creationId="{A424380D-9548-972B-3929-9227C4E4A085}"/>
          </ac:cxnSpMkLst>
        </pc:cxnChg>
        <pc:cxnChg chg="add del mod">
          <ac:chgData name="Joaquín Sebastián Segura Ellis" userId="d088d9c53fde54ca" providerId="LiveId" clId="{8D869956-E65C-4F7B-A43E-6C48F47AFC99}" dt="2025-10-22T21:43:20.015" v="1411" actId="478"/>
          <ac:cxnSpMkLst>
            <pc:docMk/>
            <pc:sldMk cId="3619422421" sldId="273"/>
            <ac:cxnSpMk id="22" creationId="{AF354A67-47B3-C6F6-3B56-04A4E5689F2B}"/>
          </ac:cxnSpMkLst>
        </pc:cxnChg>
        <pc:cxnChg chg="add mod">
          <ac:chgData name="Joaquín Sebastián Segura Ellis" userId="d088d9c53fde54ca" providerId="LiveId" clId="{8D869956-E65C-4F7B-A43E-6C48F47AFC99}" dt="2025-10-22T21:51:45.217" v="1818" actId="1076"/>
          <ac:cxnSpMkLst>
            <pc:docMk/>
            <pc:sldMk cId="3619422421" sldId="273"/>
            <ac:cxnSpMk id="29" creationId="{D5E1682A-EAC9-D7FE-1B95-1F9F4616F508}"/>
          </ac:cxnSpMkLst>
        </pc:cxnChg>
        <pc:cxnChg chg="add mod">
          <ac:chgData name="Joaquín Sebastián Segura Ellis" userId="d088d9c53fde54ca" providerId="LiveId" clId="{8D869956-E65C-4F7B-A43E-6C48F47AFC99}" dt="2025-10-22T21:51:45.217" v="1818" actId="1076"/>
          <ac:cxnSpMkLst>
            <pc:docMk/>
            <pc:sldMk cId="3619422421" sldId="273"/>
            <ac:cxnSpMk id="43" creationId="{CF51B90D-B101-031E-509D-A5E95753718C}"/>
          </ac:cxnSpMkLst>
        </pc:cxnChg>
        <pc:cxnChg chg="add del mod">
          <ac:chgData name="Joaquín Sebastián Segura Ellis" userId="d088d9c53fde54ca" providerId="LiveId" clId="{8D869956-E65C-4F7B-A43E-6C48F47AFC99}" dt="2025-10-22T21:50:54.579" v="1778" actId="478"/>
          <ac:cxnSpMkLst>
            <pc:docMk/>
            <pc:sldMk cId="3619422421" sldId="273"/>
            <ac:cxnSpMk id="54" creationId="{B1A844B9-2CF1-98BA-A9C3-CC4CD7D9B50B}"/>
          </ac:cxnSpMkLst>
        </pc:cxnChg>
        <pc:cxnChg chg="add mod">
          <ac:chgData name="Joaquín Sebastián Segura Ellis" userId="d088d9c53fde54ca" providerId="LiveId" clId="{8D869956-E65C-4F7B-A43E-6C48F47AFC99}" dt="2025-10-22T21:51:45.217" v="1818" actId="1076"/>
          <ac:cxnSpMkLst>
            <pc:docMk/>
            <pc:sldMk cId="3619422421" sldId="273"/>
            <ac:cxnSpMk id="55" creationId="{4B0FCF98-B11E-9086-CEC5-96245EDDEC46}"/>
          </ac:cxnSpMkLst>
        </pc:cxnChg>
        <pc:cxnChg chg="add mod">
          <ac:chgData name="Joaquín Sebastián Segura Ellis" userId="d088d9c53fde54ca" providerId="LiveId" clId="{8D869956-E65C-4F7B-A43E-6C48F47AFC99}" dt="2025-10-22T21:52:46.286" v="1824" actId="208"/>
          <ac:cxnSpMkLst>
            <pc:docMk/>
            <pc:sldMk cId="3619422421" sldId="273"/>
            <ac:cxnSpMk id="59" creationId="{924A8BB9-FF63-BA0D-57D0-1C0EE7F9CE60}"/>
          </ac:cxnSpMkLst>
        </pc:cxnChg>
      </pc:sldChg>
      <pc:sldChg chg="addSp delSp modSp add mod ord delAnim modAnim">
        <pc:chgData name="Joaquín Sebastián Segura Ellis" userId="d088d9c53fde54ca" providerId="LiveId" clId="{8D869956-E65C-4F7B-A43E-6C48F47AFC99}" dt="2025-10-22T21:47:16.876" v="1595"/>
        <pc:sldMkLst>
          <pc:docMk/>
          <pc:sldMk cId="160672264" sldId="274"/>
        </pc:sldMkLst>
        <pc:cxnChg chg="add del mod">
          <ac:chgData name="Joaquín Sebastián Segura Ellis" userId="d088d9c53fde54ca" providerId="LiveId" clId="{8D869956-E65C-4F7B-A43E-6C48F47AFC99}" dt="2025-10-22T21:38:17.984" v="1298" actId="478"/>
          <ac:cxnSpMkLst>
            <pc:docMk/>
            <pc:sldMk cId="160672264" sldId="274"/>
            <ac:cxnSpMk id="5" creationId="{3B264F54-5904-2B94-1F59-49E7BBE5CB5A}"/>
          </ac:cxnSpMkLst>
        </pc:cxnChg>
      </pc:sldChg>
      <pc:sldChg chg="addSp modSp add mod ord modAnim">
        <pc:chgData name="Joaquín Sebastián Segura Ellis" userId="d088d9c53fde54ca" providerId="LiveId" clId="{8D869956-E65C-4F7B-A43E-6C48F47AFC99}" dt="2025-10-23T20:49:03.901" v="3439" actId="20577"/>
        <pc:sldMkLst>
          <pc:docMk/>
          <pc:sldMk cId="772757124" sldId="275"/>
        </pc:sldMkLst>
        <pc:spChg chg="mod">
          <ac:chgData name="Joaquín Sebastián Segura Ellis" userId="d088d9c53fde54ca" providerId="LiveId" clId="{8D869956-E65C-4F7B-A43E-6C48F47AFC99}" dt="2025-10-23T20:40:50.168" v="3163" actId="1076"/>
          <ac:spMkLst>
            <pc:docMk/>
            <pc:sldMk cId="772757124" sldId="275"/>
            <ac:spMk id="2" creationId="{8AD8CB71-F88C-0B46-9728-2FFC2B147496}"/>
          </ac:spMkLst>
        </pc:spChg>
        <pc:spChg chg="add mod">
          <ac:chgData name="Joaquín Sebastián Segura Ellis" userId="d088d9c53fde54ca" providerId="LiveId" clId="{8D869956-E65C-4F7B-A43E-6C48F47AFC99}" dt="2025-10-23T20:49:03.901" v="3439" actId="20577"/>
          <ac:spMkLst>
            <pc:docMk/>
            <pc:sldMk cId="772757124" sldId="275"/>
            <ac:spMk id="3" creationId="{E74C6298-D0C2-6412-614F-521DB46046D6}"/>
          </ac:spMkLst>
        </pc:spChg>
        <pc:spChg chg="mod">
          <ac:chgData name="Joaquín Sebastián Segura Ellis" userId="d088d9c53fde54ca" providerId="LiveId" clId="{8D869956-E65C-4F7B-A43E-6C48F47AFC99}" dt="2025-10-23T20:40:50.168" v="3163" actId="1076"/>
          <ac:spMkLst>
            <pc:docMk/>
            <pc:sldMk cId="772757124" sldId="275"/>
            <ac:spMk id="21" creationId="{C38F6FDA-858C-315E-D2E4-605E30DEDC0E}"/>
          </ac:spMkLst>
        </pc:spChg>
        <pc:spChg chg="mod">
          <ac:chgData name="Joaquín Sebastián Segura Ellis" userId="d088d9c53fde54ca" providerId="LiveId" clId="{8D869956-E65C-4F7B-A43E-6C48F47AFC99}" dt="2025-10-23T20:40:50.168" v="3163" actId="1076"/>
          <ac:spMkLst>
            <pc:docMk/>
            <pc:sldMk cId="772757124" sldId="275"/>
            <ac:spMk id="27" creationId="{1B423817-076B-11A2-2001-35762B356368}"/>
          </ac:spMkLst>
        </pc:spChg>
        <pc:cxnChg chg="mod">
          <ac:chgData name="Joaquín Sebastián Segura Ellis" userId="d088d9c53fde54ca" providerId="LiveId" clId="{8D869956-E65C-4F7B-A43E-6C48F47AFC99}" dt="2025-10-23T20:40:50.168" v="3163" actId="1076"/>
          <ac:cxnSpMkLst>
            <pc:docMk/>
            <pc:sldMk cId="772757124" sldId="275"/>
            <ac:cxnSpMk id="22" creationId="{926AC884-E979-D63D-B1C2-73FCF47AAE6C}"/>
          </ac:cxnSpMkLst>
        </pc:cxnChg>
      </pc:sldChg>
      <pc:sldChg chg="addSp delSp modSp add del mod delAnim">
        <pc:chgData name="Joaquín Sebastián Segura Ellis" userId="d088d9c53fde54ca" providerId="LiveId" clId="{8D869956-E65C-4F7B-A43E-6C48F47AFC99}" dt="2025-10-22T22:07:47.792" v="2460" actId="47"/>
        <pc:sldMkLst>
          <pc:docMk/>
          <pc:sldMk cId="2186084846" sldId="276"/>
        </pc:sldMkLst>
        <pc:spChg chg="add mod">
          <ac:chgData name="Joaquín Sebastián Segura Ellis" userId="d088d9c53fde54ca" providerId="LiveId" clId="{8D869956-E65C-4F7B-A43E-6C48F47AFC99}" dt="2025-10-22T22:05:48.311" v="2411" actId="1076"/>
          <ac:spMkLst>
            <pc:docMk/>
            <pc:sldMk cId="2186084846" sldId="276"/>
            <ac:spMk id="2" creationId="{094745AE-213D-A54B-6BA7-13BA6022A0F8}"/>
          </ac:spMkLst>
        </pc:spChg>
        <pc:spChg chg="add del mod">
          <ac:chgData name="Joaquín Sebastián Segura Ellis" userId="d088d9c53fde54ca" providerId="LiveId" clId="{8D869956-E65C-4F7B-A43E-6C48F47AFC99}" dt="2025-10-22T22:04:36.687" v="2306" actId="478"/>
          <ac:spMkLst>
            <pc:docMk/>
            <pc:sldMk cId="2186084846" sldId="276"/>
            <ac:spMk id="3" creationId="{E4E97050-34B2-0664-80C1-6E1728806E60}"/>
          </ac:spMkLst>
        </pc:spChg>
        <pc:spChg chg="mod">
          <ac:chgData name="Joaquín Sebastián Segura Ellis" userId="d088d9c53fde54ca" providerId="LiveId" clId="{8D869956-E65C-4F7B-A43E-6C48F47AFC99}" dt="2025-10-22T21:54:33.394" v="1888" actId="20577"/>
          <ac:spMkLst>
            <pc:docMk/>
            <pc:sldMk cId="2186084846" sldId="276"/>
            <ac:spMk id="4" creationId="{D9D37082-9EDA-9A01-9122-AAE9AEC0B826}"/>
          </ac:spMkLst>
        </pc:spChg>
        <pc:spChg chg="add del mod">
          <ac:chgData name="Joaquín Sebastián Segura Ellis" userId="d088d9c53fde54ca" providerId="LiveId" clId="{8D869956-E65C-4F7B-A43E-6C48F47AFC99}" dt="2025-10-22T21:58:49.409" v="2108" actId="478"/>
          <ac:spMkLst>
            <pc:docMk/>
            <pc:sldMk cId="2186084846" sldId="276"/>
            <ac:spMk id="5" creationId="{B1FD98EA-C690-C5E5-4E17-930BF5E94D3B}"/>
          </ac:spMkLst>
        </pc:spChg>
        <pc:spChg chg="add del mod">
          <ac:chgData name="Joaquín Sebastián Segura Ellis" userId="d088d9c53fde54ca" providerId="LiveId" clId="{8D869956-E65C-4F7B-A43E-6C48F47AFC99}" dt="2025-10-22T21:58:48.634" v="2107" actId="478"/>
          <ac:spMkLst>
            <pc:docMk/>
            <pc:sldMk cId="2186084846" sldId="276"/>
            <ac:spMk id="6" creationId="{2ABF591E-6214-B59C-0C08-698698A7C1AE}"/>
          </ac:spMkLst>
        </pc:spChg>
        <pc:spChg chg="add del mod">
          <ac:chgData name="Joaquín Sebastián Segura Ellis" userId="d088d9c53fde54ca" providerId="LiveId" clId="{8D869956-E65C-4F7B-A43E-6C48F47AFC99}" dt="2025-10-22T22:02:57.318" v="2217" actId="478"/>
          <ac:spMkLst>
            <pc:docMk/>
            <pc:sldMk cId="2186084846" sldId="276"/>
            <ac:spMk id="7" creationId="{081FF829-E09E-1AEE-6060-019B12E8BF1F}"/>
          </ac:spMkLst>
        </pc:spChg>
        <pc:spChg chg="add del mod">
          <ac:chgData name="Joaquín Sebastián Segura Ellis" userId="d088d9c53fde54ca" providerId="LiveId" clId="{8D869956-E65C-4F7B-A43E-6C48F47AFC99}" dt="2025-10-22T22:02:57.318" v="2217" actId="478"/>
          <ac:spMkLst>
            <pc:docMk/>
            <pc:sldMk cId="2186084846" sldId="276"/>
            <ac:spMk id="8" creationId="{5B6E3D9B-6DE8-87E7-F1E5-27054786EA27}"/>
          </ac:spMkLst>
        </pc:spChg>
        <pc:spChg chg="add del mod">
          <ac:chgData name="Joaquín Sebastián Segura Ellis" userId="d088d9c53fde54ca" providerId="LiveId" clId="{8D869956-E65C-4F7B-A43E-6C48F47AFC99}" dt="2025-10-22T22:02:45.837" v="2214" actId="478"/>
          <ac:spMkLst>
            <pc:docMk/>
            <pc:sldMk cId="2186084846" sldId="276"/>
            <ac:spMk id="9" creationId="{78A21F2F-7A78-ED73-783A-F3235CB782B6}"/>
          </ac:spMkLst>
        </pc:spChg>
        <pc:spChg chg="mod">
          <ac:chgData name="Joaquín Sebastián Segura Ellis" userId="d088d9c53fde54ca" providerId="LiveId" clId="{8D869956-E65C-4F7B-A43E-6C48F47AFC99}" dt="2025-10-22T22:03:33.175" v="2232" actId="14100"/>
          <ac:spMkLst>
            <pc:docMk/>
            <pc:sldMk cId="2186084846" sldId="276"/>
            <ac:spMk id="12" creationId="{53D450AA-9669-577E-0EC0-91FC1A27A840}"/>
          </ac:spMkLst>
        </pc:spChg>
        <pc:spChg chg="mod">
          <ac:chgData name="Joaquín Sebastián Segura Ellis" userId="d088d9c53fde54ca" providerId="LiveId" clId="{8D869956-E65C-4F7B-A43E-6C48F47AFC99}" dt="2025-10-22T22:02:52.184" v="2216" actId="14100"/>
          <ac:spMkLst>
            <pc:docMk/>
            <pc:sldMk cId="2186084846" sldId="276"/>
            <ac:spMk id="13" creationId="{DE2D473F-3FC1-93C0-73E3-A1008B55D915}"/>
          </ac:spMkLst>
        </pc:spChg>
        <pc:spChg chg="mod">
          <ac:chgData name="Joaquín Sebastián Segura Ellis" userId="d088d9c53fde54ca" providerId="LiveId" clId="{8D869956-E65C-4F7B-A43E-6C48F47AFC99}" dt="2025-10-22T22:03:13.813" v="2229" actId="20577"/>
          <ac:spMkLst>
            <pc:docMk/>
            <pc:sldMk cId="2186084846" sldId="276"/>
            <ac:spMk id="14" creationId="{A4366DBF-980E-F1C5-BFCC-CC90180F945A}"/>
          </ac:spMkLst>
        </pc:spChg>
        <pc:spChg chg="mod">
          <ac:chgData name="Joaquín Sebastián Segura Ellis" userId="d088d9c53fde54ca" providerId="LiveId" clId="{8D869956-E65C-4F7B-A43E-6C48F47AFC99}" dt="2025-10-22T22:05:50.281" v="2412" actId="14100"/>
          <ac:spMkLst>
            <pc:docMk/>
            <pc:sldMk cId="2186084846" sldId="276"/>
            <ac:spMk id="28" creationId="{51E43FDA-9326-A8F9-8E60-31F280D64F16}"/>
          </ac:spMkLst>
        </pc:spChg>
        <pc:spChg chg="del">
          <ac:chgData name="Joaquín Sebastián Segura Ellis" userId="d088d9c53fde54ca" providerId="LiveId" clId="{8D869956-E65C-4F7B-A43E-6C48F47AFC99}" dt="2025-10-22T21:54:54.806" v="1901" actId="478"/>
          <ac:spMkLst>
            <pc:docMk/>
            <pc:sldMk cId="2186084846" sldId="276"/>
            <ac:spMk id="31" creationId="{C6EFA287-6850-2724-F201-B73108ACEAA6}"/>
          </ac:spMkLst>
        </pc:spChg>
        <pc:spChg chg="del">
          <ac:chgData name="Joaquín Sebastián Segura Ellis" userId="d088d9c53fde54ca" providerId="LiveId" clId="{8D869956-E65C-4F7B-A43E-6C48F47AFC99}" dt="2025-10-22T21:54:56.181" v="1902" actId="478"/>
          <ac:spMkLst>
            <pc:docMk/>
            <pc:sldMk cId="2186084846" sldId="276"/>
            <ac:spMk id="46" creationId="{F1FB8C80-46BD-14C7-49DE-BCF41259A88A}"/>
          </ac:spMkLst>
        </pc:spChg>
        <pc:spChg chg="del">
          <ac:chgData name="Joaquín Sebastián Segura Ellis" userId="d088d9c53fde54ca" providerId="LiveId" clId="{8D869956-E65C-4F7B-A43E-6C48F47AFC99}" dt="2025-10-22T21:54:54.806" v="1901" actId="478"/>
          <ac:spMkLst>
            <pc:docMk/>
            <pc:sldMk cId="2186084846" sldId="276"/>
            <ac:spMk id="53" creationId="{DA50452B-288F-2BAB-657B-370CDD781612}"/>
          </ac:spMkLst>
        </pc:spChg>
        <pc:spChg chg="del">
          <ac:chgData name="Joaquín Sebastián Segura Ellis" userId="d088d9c53fde54ca" providerId="LiveId" clId="{8D869956-E65C-4F7B-A43E-6C48F47AFC99}" dt="2025-10-22T21:54:54.806" v="1901" actId="478"/>
          <ac:spMkLst>
            <pc:docMk/>
            <pc:sldMk cId="2186084846" sldId="276"/>
            <ac:spMk id="62" creationId="{7EDDE3FE-8052-A896-A7A8-8C8F989694C0}"/>
          </ac:spMkLst>
        </pc:spChg>
        <pc:grpChg chg="add mod">
          <ac:chgData name="Joaquín Sebastián Segura Ellis" userId="d088d9c53fde54ca" providerId="LiveId" clId="{8D869956-E65C-4F7B-A43E-6C48F47AFC99}" dt="2025-10-22T22:03:37.580" v="2233" actId="1076"/>
          <ac:grpSpMkLst>
            <pc:docMk/>
            <pc:sldMk cId="2186084846" sldId="276"/>
            <ac:grpSpMk id="10" creationId="{EB93F4D8-2EBE-98AD-F567-76DED1780982}"/>
          </ac:grpSpMkLst>
        </pc:grpChg>
        <pc:grpChg chg="add del mod">
          <ac:chgData name="Joaquín Sebastián Segura Ellis" userId="d088d9c53fde54ca" providerId="LiveId" clId="{8D869956-E65C-4F7B-A43E-6C48F47AFC99}" dt="2025-10-22T22:04:49.945" v="2309" actId="478"/>
          <ac:grpSpMkLst>
            <pc:docMk/>
            <pc:sldMk cId="2186084846" sldId="276"/>
            <ac:grpSpMk id="11" creationId="{2D95229C-8C4A-FA5F-8460-CE11166CADB9}"/>
          </ac:grpSpMkLst>
        </pc:grpChg>
        <pc:cxnChg chg="del mod">
          <ac:chgData name="Joaquín Sebastián Segura Ellis" userId="d088d9c53fde54ca" providerId="LiveId" clId="{8D869956-E65C-4F7B-A43E-6C48F47AFC99}" dt="2025-10-22T21:54:54.806" v="1901" actId="478"/>
          <ac:cxnSpMkLst>
            <pc:docMk/>
            <pc:sldMk cId="2186084846" sldId="276"/>
            <ac:cxnSpMk id="29" creationId="{5D71D8BF-F4DD-9EDD-6E4E-8BDEFC00F7ED}"/>
          </ac:cxnSpMkLst>
        </pc:cxnChg>
        <pc:cxnChg chg="del mod">
          <ac:chgData name="Joaquín Sebastián Segura Ellis" userId="d088d9c53fde54ca" providerId="LiveId" clId="{8D869956-E65C-4F7B-A43E-6C48F47AFC99}" dt="2025-10-22T21:54:56.181" v="1902" actId="478"/>
          <ac:cxnSpMkLst>
            <pc:docMk/>
            <pc:sldMk cId="2186084846" sldId="276"/>
            <ac:cxnSpMk id="43" creationId="{D520F859-4DC3-8006-A958-09FDD5C1FEB5}"/>
          </ac:cxnSpMkLst>
        </pc:cxnChg>
        <pc:cxnChg chg="del mod">
          <ac:chgData name="Joaquín Sebastián Segura Ellis" userId="d088d9c53fde54ca" providerId="LiveId" clId="{8D869956-E65C-4F7B-A43E-6C48F47AFC99}" dt="2025-10-22T21:54:54.806" v="1901" actId="478"/>
          <ac:cxnSpMkLst>
            <pc:docMk/>
            <pc:sldMk cId="2186084846" sldId="276"/>
            <ac:cxnSpMk id="55" creationId="{82DB9F79-31B4-75D3-F113-2A2A7C470C4B}"/>
          </ac:cxnSpMkLst>
        </pc:cxnChg>
        <pc:cxnChg chg="del mod">
          <ac:chgData name="Joaquín Sebastián Segura Ellis" userId="d088d9c53fde54ca" providerId="LiveId" clId="{8D869956-E65C-4F7B-A43E-6C48F47AFC99}" dt="2025-10-22T21:54:54.806" v="1901" actId="478"/>
          <ac:cxnSpMkLst>
            <pc:docMk/>
            <pc:sldMk cId="2186084846" sldId="276"/>
            <ac:cxnSpMk id="59" creationId="{9598B08E-579A-69BE-D8E2-4C3832164369}"/>
          </ac:cxnSpMkLst>
        </pc:cxnChg>
      </pc:sldChg>
      <pc:sldChg chg="addSp modSp add mod">
        <pc:chgData name="Joaquín Sebastián Segura Ellis" userId="d088d9c53fde54ca" providerId="LiveId" clId="{8D869956-E65C-4F7B-A43E-6C48F47AFC99}" dt="2025-10-23T21:09:00.840" v="3474" actId="20577"/>
        <pc:sldMkLst>
          <pc:docMk/>
          <pc:sldMk cId="531945051" sldId="277"/>
        </pc:sldMkLst>
        <pc:spChg chg="mod">
          <ac:chgData name="Joaquín Sebastián Segura Ellis" userId="d088d9c53fde54ca" providerId="LiveId" clId="{8D869956-E65C-4F7B-A43E-6C48F47AFC99}" dt="2025-10-22T22:06:31.027" v="2454" actId="1076"/>
          <ac:spMkLst>
            <pc:docMk/>
            <pc:sldMk cId="531945051" sldId="277"/>
            <ac:spMk id="2" creationId="{79A9E29B-7BF4-E8D2-874D-F485D20D4C3A}"/>
          </ac:spMkLst>
        </pc:spChg>
        <pc:spChg chg="mod">
          <ac:chgData name="Joaquín Sebastián Segura Ellis" userId="d088d9c53fde54ca" providerId="LiveId" clId="{8D869956-E65C-4F7B-A43E-6C48F47AFC99}" dt="2025-10-22T22:06:32.664" v="2455" actId="1076"/>
          <ac:spMkLst>
            <pc:docMk/>
            <pc:sldMk cId="531945051" sldId="277"/>
            <ac:spMk id="3" creationId="{96D4FF72-174D-6AFF-22FE-78B151DE6688}"/>
          </ac:spMkLst>
        </pc:spChg>
        <pc:spChg chg="mod">
          <ac:chgData name="Joaquín Sebastián Segura Ellis" userId="d088d9c53fde54ca" providerId="LiveId" clId="{8D869956-E65C-4F7B-A43E-6C48F47AFC99}" dt="2025-10-22T22:05:54.663" v="2413"/>
          <ac:spMkLst>
            <pc:docMk/>
            <pc:sldMk cId="531945051" sldId="277"/>
            <ac:spMk id="6" creationId="{75790A6F-0087-A9A3-466D-371256B621F4}"/>
          </ac:spMkLst>
        </pc:spChg>
        <pc:spChg chg="mod">
          <ac:chgData name="Joaquín Sebastián Segura Ellis" userId="d088d9c53fde54ca" providerId="LiveId" clId="{8D869956-E65C-4F7B-A43E-6C48F47AFC99}" dt="2025-10-22T22:05:54.663" v="2413"/>
          <ac:spMkLst>
            <pc:docMk/>
            <pc:sldMk cId="531945051" sldId="277"/>
            <ac:spMk id="7" creationId="{8FE148E9-F57D-9117-6540-37FA2755AF28}"/>
          </ac:spMkLst>
        </pc:spChg>
        <pc:spChg chg="mod">
          <ac:chgData name="Joaquín Sebastián Segura Ellis" userId="d088d9c53fde54ca" providerId="LiveId" clId="{8D869956-E65C-4F7B-A43E-6C48F47AFC99}" dt="2025-10-22T22:06:12.162" v="2445" actId="14100"/>
          <ac:spMkLst>
            <pc:docMk/>
            <pc:sldMk cId="531945051" sldId="277"/>
            <ac:spMk id="12" creationId="{8FA91929-379D-3832-146C-9BE772683279}"/>
          </ac:spMkLst>
        </pc:spChg>
        <pc:spChg chg="mod">
          <ac:chgData name="Joaquín Sebastián Segura Ellis" userId="d088d9c53fde54ca" providerId="LiveId" clId="{8D869956-E65C-4F7B-A43E-6C48F47AFC99}" dt="2025-10-23T21:09:00.840" v="3474" actId="20577"/>
          <ac:spMkLst>
            <pc:docMk/>
            <pc:sldMk cId="531945051" sldId="277"/>
            <ac:spMk id="13" creationId="{02F210FF-61CC-6F7D-8F62-63E484532A3B}"/>
          </ac:spMkLst>
        </pc:spChg>
        <pc:spChg chg="mod">
          <ac:chgData name="Joaquín Sebastián Segura Ellis" userId="d088d9c53fde54ca" providerId="LiveId" clId="{8D869956-E65C-4F7B-A43E-6C48F47AFC99}" dt="2025-10-22T22:06:08.945" v="2444" actId="1076"/>
          <ac:spMkLst>
            <pc:docMk/>
            <pc:sldMk cId="531945051" sldId="277"/>
            <ac:spMk id="14" creationId="{876C9EA7-D185-00E0-7BAD-3D94859E17EC}"/>
          </ac:spMkLst>
        </pc:spChg>
        <pc:spChg chg="mod">
          <ac:chgData name="Joaquín Sebastián Segura Ellis" userId="d088d9c53fde54ca" providerId="LiveId" clId="{8D869956-E65C-4F7B-A43E-6C48F47AFC99}" dt="2025-10-22T22:06:36.636" v="2456" actId="14100"/>
          <ac:spMkLst>
            <pc:docMk/>
            <pc:sldMk cId="531945051" sldId="277"/>
            <ac:spMk id="28" creationId="{7BFDCAFA-99B3-248E-C118-1E7F609FFB0D}"/>
          </ac:spMkLst>
        </pc:spChg>
        <pc:grpChg chg="add mod">
          <ac:chgData name="Joaquín Sebastián Segura Ellis" userId="d088d9c53fde54ca" providerId="LiveId" clId="{8D869956-E65C-4F7B-A43E-6C48F47AFC99}" dt="2025-10-22T22:06:43.131" v="2458" actId="1076"/>
          <ac:grpSpMkLst>
            <pc:docMk/>
            <pc:sldMk cId="531945051" sldId="277"/>
            <ac:grpSpMk id="5" creationId="{5841F9DF-C6EA-B801-7CE1-1B103BD50B5F}"/>
          </ac:grpSpMkLst>
        </pc:grpChg>
        <pc:grpChg chg="mod">
          <ac:chgData name="Joaquín Sebastián Segura Ellis" userId="d088d9c53fde54ca" providerId="LiveId" clId="{8D869956-E65C-4F7B-A43E-6C48F47AFC99}" dt="2025-10-22T22:06:40.527" v="2457" actId="1076"/>
          <ac:grpSpMkLst>
            <pc:docMk/>
            <pc:sldMk cId="531945051" sldId="277"/>
            <ac:grpSpMk id="10" creationId="{4C1B1FFD-6220-5CD6-658D-1CFE8A14CD4A}"/>
          </ac:grpSpMkLst>
        </pc:grpChg>
        <pc:grpChg chg="mod">
          <ac:chgData name="Joaquín Sebastián Segura Ellis" userId="d088d9c53fde54ca" providerId="LiveId" clId="{8D869956-E65C-4F7B-A43E-6C48F47AFC99}" dt="2025-10-22T22:06:13.791" v="2446" actId="1076"/>
          <ac:grpSpMkLst>
            <pc:docMk/>
            <pc:sldMk cId="531945051" sldId="277"/>
            <ac:grpSpMk id="11" creationId="{7E62A61B-18DB-8FB2-07B5-33BC1037DD13}"/>
          </ac:grpSpMkLst>
        </pc:grpChg>
      </pc:sldChg>
      <pc:sldChg chg="addSp delSp modSp add mod delAnim">
        <pc:chgData name="Joaquín Sebastián Segura Ellis" userId="d088d9c53fde54ca" providerId="LiveId" clId="{8D869956-E65C-4F7B-A43E-6C48F47AFC99}" dt="2025-10-22T22:12:05.862" v="2697" actId="1035"/>
        <pc:sldMkLst>
          <pc:docMk/>
          <pc:sldMk cId="62037389" sldId="278"/>
        </pc:sldMkLst>
        <pc:spChg chg="add mod">
          <ac:chgData name="Joaquín Sebastián Segura Ellis" userId="d088d9c53fde54ca" providerId="LiveId" clId="{8D869956-E65C-4F7B-A43E-6C48F47AFC99}" dt="2025-10-22T22:08:45.149" v="2481" actId="1076"/>
          <ac:spMkLst>
            <pc:docMk/>
            <pc:sldMk cId="62037389" sldId="278"/>
            <ac:spMk id="2" creationId="{1115D681-384D-108B-6333-63F267059B37}"/>
          </ac:spMkLst>
        </pc:spChg>
        <pc:spChg chg="add mod">
          <ac:chgData name="Joaquín Sebastián Segura Ellis" userId="d088d9c53fde54ca" providerId="LiveId" clId="{8D869956-E65C-4F7B-A43E-6C48F47AFC99}" dt="2025-10-22T22:08:43.532" v="2480" actId="1076"/>
          <ac:spMkLst>
            <pc:docMk/>
            <pc:sldMk cId="62037389" sldId="278"/>
            <ac:spMk id="3" creationId="{CA2A7393-04B4-DB71-4127-55505D2EEBD9}"/>
          </ac:spMkLst>
        </pc:spChg>
        <pc:spChg chg="add mod">
          <ac:chgData name="Joaquín Sebastián Segura Ellis" userId="d088d9c53fde54ca" providerId="LiveId" clId="{8D869956-E65C-4F7B-A43E-6C48F47AFC99}" dt="2025-10-22T22:12:05.862" v="2697" actId="1035"/>
          <ac:spMkLst>
            <pc:docMk/>
            <pc:sldMk cId="62037389" sldId="278"/>
            <ac:spMk id="5" creationId="{A836FC9F-FB55-E3BE-88AF-7BFFB4D35E4E}"/>
          </ac:spMkLst>
        </pc:spChg>
        <pc:spChg chg="add mod">
          <ac:chgData name="Joaquín Sebastián Segura Ellis" userId="d088d9c53fde54ca" providerId="LiveId" clId="{8D869956-E65C-4F7B-A43E-6C48F47AFC99}" dt="2025-10-22T22:12:05.862" v="2697" actId="1035"/>
          <ac:spMkLst>
            <pc:docMk/>
            <pc:sldMk cId="62037389" sldId="278"/>
            <ac:spMk id="6" creationId="{28EE9FDA-4D93-B8EC-CB2F-DA6363532799}"/>
          </ac:spMkLst>
        </pc:spChg>
        <pc:spChg chg="add mod">
          <ac:chgData name="Joaquín Sebastián Segura Ellis" userId="d088d9c53fde54ca" providerId="LiveId" clId="{8D869956-E65C-4F7B-A43E-6C48F47AFC99}" dt="2025-10-22T22:12:05.862" v="2697" actId="1035"/>
          <ac:spMkLst>
            <pc:docMk/>
            <pc:sldMk cId="62037389" sldId="278"/>
            <ac:spMk id="7" creationId="{AD5B5630-9BAF-E56E-1CB3-90F99060E430}"/>
          </ac:spMkLst>
        </pc:spChg>
        <pc:spChg chg="add mod">
          <ac:chgData name="Joaquín Sebastián Segura Ellis" userId="d088d9c53fde54ca" providerId="LiveId" clId="{8D869956-E65C-4F7B-A43E-6C48F47AFC99}" dt="2025-10-22T22:12:05.862" v="2697" actId="1035"/>
          <ac:spMkLst>
            <pc:docMk/>
            <pc:sldMk cId="62037389" sldId="278"/>
            <ac:spMk id="8" creationId="{E1E2345B-C998-1E28-B337-A481B052703E}"/>
          </ac:spMkLst>
        </pc:spChg>
        <pc:spChg chg="del">
          <ac:chgData name="Joaquín Sebastián Segura Ellis" userId="d088d9c53fde54ca" providerId="LiveId" clId="{8D869956-E65C-4F7B-A43E-6C48F47AFC99}" dt="2025-10-22T22:07:51.005" v="2461" actId="478"/>
          <ac:spMkLst>
            <pc:docMk/>
            <pc:sldMk cId="62037389" sldId="278"/>
            <ac:spMk id="28" creationId="{5BC91D16-9251-45D7-324F-ECF3CD5B6FEB}"/>
          </ac:spMkLst>
        </pc:spChg>
        <pc:spChg chg="del">
          <ac:chgData name="Joaquín Sebastián Segura Ellis" userId="d088d9c53fde54ca" providerId="LiveId" clId="{8D869956-E65C-4F7B-A43E-6C48F47AFC99}" dt="2025-10-22T22:07:51.005" v="2461" actId="478"/>
          <ac:spMkLst>
            <pc:docMk/>
            <pc:sldMk cId="62037389" sldId="278"/>
            <ac:spMk id="31" creationId="{F56101DE-EFB2-5C0D-81F0-34D6401FDF8C}"/>
          </ac:spMkLst>
        </pc:spChg>
        <pc:spChg chg="del">
          <ac:chgData name="Joaquín Sebastián Segura Ellis" userId="d088d9c53fde54ca" providerId="LiveId" clId="{8D869956-E65C-4F7B-A43E-6C48F47AFC99}" dt="2025-10-22T22:07:51.005" v="2461" actId="478"/>
          <ac:spMkLst>
            <pc:docMk/>
            <pc:sldMk cId="62037389" sldId="278"/>
            <ac:spMk id="46" creationId="{44837E1A-933B-B99B-22A3-895912736FCC}"/>
          </ac:spMkLst>
        </pc:spChg>
        <pc:spChg chg="del">
          <ac:chgData name="Joaquín Sebastián Segura Ellis" userId="d088d9c53fde54ca" providerId="LiveId" clId="{8D869956-E65C-4F7B-A43E-6C48F47AFC99}" dt="2025-10-22T22:07:51.005" v="2461" actId="478"/>
          <ac:spMkLst>
            <pc:docMk/>
            <pc:sldMk cId="62037389" sldId="278"/>
            <ac:spMk id="53" creationId="{504F8CB5-5C61-C1C5-6D1D-095ACBBF435E}"/>
          </ac:spMkLst>
        </pc:spChg>
        <pc:spChg chg="del">
          <ac:chgData name="Joaquín Sebastián Segura Ellis" userId="d088d9c53fde54ca" providerId="LiveId" clId="{8D869956-E65C-4F7B-A43E-6C48F47AFC99}" dt="2025-10-22T22:07:51.005" v="2461" actId="478"/>
          <ac:spMkLst>
            <pc:docMk/>
            <pc:sldMk cId="62037389" sldId="278"/>
            <ac:spMk id="62" creationId="{6462F85C-3866-F1D7-DC2C-2F72201CE6F4}"/>
          </ac:spMkLst>
        </pc:spChg>
        <pc:cxnChg chg="del mod">
          <ac:chgData name="Joaquín Sebastián Segura Ellis" userId="d088d9c53fde54ca" providerId="LiveId" clId="{8D869956-E65C-4F7B-A43E-6C48F47AFC99}" dt="2025-10-22T22:07:51.005" v="2461" actId="478"/>
          <ac:cxnSpMkLst>
            <pc:docMk/>
            <pc:sldMk cId="62037389" sldId="278"/>
            <ac:cxnSpMk id="29" creationId="{16B9BA04-C9EE-BBDD-2D57-4C0B623ED571}"/>
          </ac:cxnSpMkLst>
        </pc:cxnChg>
        <pc:cxnChg chg="del mod">
          <ac:chgData name="Joaquín Sebastián Segura Ellis" userId="d088d9c53fde54ca" providerId="LiveId" clId="{8D869956-E65C-4F7B-A43E-6C48F47AFC99}" dt="2025-10-22T22:07:51.005" v="2461" actId="478"/>
          <ac:cxnSpMkLst>
            <pc:docMk/>
            <pc:sldMk cId="62037389" sldId="278"/>
            <ac:cxnSpMk id="43" creationId="{F874B2D3-071B-8679-A4BA-E702314EC28D}"/>
          </ac:cxnSpMkLst>
        </pc:cxnChg>
        <pc:cxnChg chg="del mod">
          <ac:chgData name="Joaquín Sebastián Segura Ellis" userId="d088d9c53fde54ca" providerId="LiveId" clId="{8D869956-E65C-4F7B-A43E-6C48F47AFC99}" dt="2025-10-22T22:07:51.005" v="2461" actId="478"/>
          <ac:cxnSpMkLst>
            <pc:docMk/>
            <pc:sldMk cId="62037389" sldId="278"/>
            <ac:cxnSpMk id="55" creationId="{D52B018A-7B19-22B8-4C3A-4D64771E29F1}"/>
          </ac:cxnSpMkLst>
        </pc:cxnChg>
        <pc:cxnChg chg="del mod">
          <ac:chgData name="Joaquín Sebastián Segura Ellis" userId="d088d9c53fde54ca" providerId="LiveId" clId="{8D869956-E65C-4F7B-A43E-6C48F47AFC99}" dt="2025-10-22T22:07:51.005" v="2461" actId="478"/>
          <ac:cxnSpMkLst>
            <pc:docMk/>
            <pc:sldMk cId="62037389" sldId="278"/>
            <ac:cxnSpMk id="59" creationId="{39291967-25D4-588F-C2B8-18A1B84EA609}"/>
          </ac:cxnSpMkLst>
        </pc:cxnChg>
      </pc:sldChg>
      <pc:sldChg chg="addSp delSp modSp add mod delAnim">
        <pc:chgData name="Joaquín Sebastián Segura Ellis" userId="d088d9c53fde54ca" providerId="LiveId" clId="{8D869956-E65C-4F7B-A43E-6C48F47AFC99}" dt="2025-10-22T22:23:43.348" v="3148" actId="1076"/>
        <pc:sldMkLst>
          <pc:docMk/>
          <pc:sldMk cId="1855777848" sldId="279"/>
        </pc:sldMkLst>
        <pc:spChg chg="del">
          <ac:chgData name="Joaquín Sebastián Segura Ellis" userId="d088d9c53fde54ca" providerId="LiveId" clId="{8D869956-E65C-4F7B-A43E-6C48F47AFC99}" dt="2025-10-22T22:14:49.774" v="2701" actId="478"/>
          <ac:spMkLst>
            <pc:docMk/>
            <pc:sldMk cId="1855777848" sldId="279"/>
            <ac:spMk id="2" creationId="{BD97B402-E00F-FC1D-9686-F9AC607472EF}"/>
          </ac:spMkLst>
        </pc:spChg>
        <pc:spChg chg="del">
          <ac:chgData name="Joaquín Sebastián Segura Ellis" userId="d088d9c53fde54ca" providerId="LiveId" clId="{8D869956-E65C-4F7B-A43E-6C48F47AFC99}" dt="2025-10-22T22:14:49.774" v="2701" actId="478"/>
          <ac:spMkLst>
            <pc:docMk/>
            <pc:sldMk cId="1855777848" sldId="279"/>
            <ac:spMk id="3" creationId="{91EDE3C3-A83D-CF17-FF44-6A0EE1937CF7}"/>
          </ac:spMkLst>
        </pc:spChg>
        <pc:spChg chg="mod">
          <ac:chgData name="Joaquín Sebastián Segura Ellis" userId="d088d9c53fde54ca" providerId="LiveId" clId="{8D869956-E65C-4F7B-A43E-6C48F47AFC99}" dt="2025-10-22T22:14:46.363" v="2700" actId="6549"/>
          <ac:spMkLst>
            <pc:docMk/>
            <pc:sldMk cId="1855777848" sldId="279"/>
            <ac:spMk id="4" creationId="{D58287FE-BDEC-F288-13E2-3EC419C40A3A}"/>
          </ac:spMkLst>
        </pc:spChg>
        <pc:spChg chg="add mod">
          <ac:chgData name="Joaquín Sebastián Segura Ellis" userId="d088d9c53fde54ca" providerId="LiveId" clId="{8D869956-E65C-4F7B-A43E-6C48F47AFC99}" dt="2025-10-22T22:23:43.348" v="3148" actId="1076"/>
          <ac:spMkLst>
            <pc:docMk/>
            <pc:sldMk cId="1855777848" sldId="279"/>
            <ac:spMk id="5" creationId="{7B99AA45-F5B3-1825-E60B-47639B48F5B8}"/>
          </ac:spMkLst>
        </pc:spChg>
        <pc:spChg chg="del">
          <ac:chgData name="Joaquín Sebastián Segura Ellis" userId="d088d9c53fde54ca" providerId="LiveId" clId="{8D869956-E65C-4F7B-A43E-6C48F47AFC99}" dt="2025-10-22T22:14:49.774" v="2701" actId="478"/>
          <ac:spMkLst>
            <pc:docMk/>
            <pc:sldMk cId="1855777848" sldId="279"/>
            <ac:spMk id="7" creationId="{A9841A25-C9A7-1CAB-FDCB-AAC13EAC679C}"/>
          </ac:spMkLst>
        </pc:spChg>
        <pc:spChg chg="del">
          <ac:chgData name="Joaquín Sebastián Segura Ellis" userId="d088d9c53fde54ca" providerId="LiveId" clId="{8D869956-E65C-4F7B-A43E-6C48F47AFC99}" dt="2025-10-22T22:14:49.774" v="2701" actId="478"/>
          <ac:spMkLst>
            <pc:docMk/>
            <pc:sldMk cId="1855777848" sldId="279"/>
            <ac:spMk id="8" creationId="{B2511673-79F8-233C-D4A7-09F9BD951BE5}"/>
          </ac:spMkLst>
        </pc:spChg>
        <pc:spChg chg="del">
          <ac:chgData name="Joaquín Sebastián Segura Ellis" userId="d088d9c53fde54ca" providerId="LiveId" clId="{8D869956-E65C-4F7B-A43E-6C48F47AFC99}" dt="2025-10-22T22:14:49.774" v="2701" actId="478"/>
          <ac:spMkLst>
            <pc:docMk/>
            <pc:sldMk cId="1855777848" sldId="279"/>
            <ac:spMk id="9" creationId="{30C8BF43-425B-0253-F341-9A2E84E3283F}"/>
          </ac:spMkLst>
        </pc:spChg>
        <pc:spChg chg="del">
          <ac:chgData name="Joaquín Sebastián Segura Ellis" userId="d088d9c53fde54ca" providerId="LiveId" clId="{8D869956-E65C-4F7B-A43E-6C48F47AFC99}" dt="2025-10-22T22:14:49.774" v="2701" actId="478"/>
          <ac:spMkLst>
            <pc:docMk/>
            <pc:sldMk cId="1855777848" sldId="279"/>
            <ac:spMk id="10" creationId="{1973499C-D428-8803-698B-13A39F76D744}"/>
          </ac:spMkLst>
        </pc:spChg>
        <pc:spChg chg="del">
          <ac:chgData name="Joaquín Sebastián Segura Ellis" userId="d088d9c53fde54ca" providerId="LiveId" clId="{8D869956-E65C-4F7B-A43E-6C48F47AFC99}" dt="2025-10-22T22:14:49.774" v="2701" actId="478"/>
          <ac:spMkLst>
            <pc:docMk/>
            <pc:sldMk cId="1855777848" sldId="279"/>
            <ac:spMk id="15" creationId="{A7040AEF-8353-A77A-017F-40A65F2AFBA6}"/>
          </ac:spMkLst>
        </pc:spChg>
        <pc:spChg chg="del">
          <ac:chgData name="Joaquín Sebastián Segura Ellis" userId="d088d9c53fde54ca" providerId="LiveId" clId="{8D869956-E65C-4F7B-A43E-6C48F47AFC99}" dt="2025-10-22T22:14:49.774" v="2701" actId="478"/>
          <ac:spMkLst>
            <pc:docMk/>
            <pc:sldMk cId="1855777848" sldId="279"/>
            <ac:spMk id="16" creationId="{345A0F98-3E77-83AC-6EB0-4CF93B8FDB8A}"/>
          </ac:spMkLst>
        </pc:spChg>
        <pc:spChg chg="del">
          <ac:chgData name="Joaquín Sebastián Segura Ellis" userId="d088d9c53fde54ca" providerId="LiveId" clId="{8D869956-E65C-4F7B-A43E-6C48F47AFC99}" dt="2025-10-22T22:14:49.774" v="2701" actId="478"/>
          <ac:spMkLst>
            <pc:docMk/>
            <pc:sldMk cId="1855777848" sldId="279"/>
            <ac:spMk id="18" creationId="{05FE4DFB-663F-D09D-C4CE-92A99CE10A99}"/>
          </ac:spMkLst>
        </pc:spChg>
        <pc:spChg chg="del">
          <ac:chgData name="Joaquín Sebastián Segura Ellis" userId="d088d9c53fde54ca" providerId="LiveId" clId="{8D869956-E65C-4F7B-A43E-6C48F47AFC99}" dt="2025-10-22T22:14:49.774" v="2701" actId="478"/>
          <ac:spMkLst>
            <pc:docMk/>
            <pc:sldMk cId="1855777848" sldId="279"/>
            <ac:spMk id="20" creationId="{6AA2B408-3F35-E29C-DD72-6BAB73CFE132}"/>
          </ac:spMkLst>
        </pc:spChg>
      </pc:sldChg>
      <pc:sldChg chg="addSp delSp modSp add mod">
        <pc:chgData name="Joaquín Sebastián Segura Ellis" userId="d088d9c53fde54ca" providerId="LiveId" clId="{8D869956-E65C-4F7B-A43E-6C48F47AFC99}" dt="2025-10-23T23:53:55.225" v="3865" actId="1076"/>
        <pc:sldMkLst>
          <pc:docMk/>
          <pc:sldMk cId="1256059931" sldId="281"/>
        </pc:sldMkLst>
        <pc:spChg chg="add del mod">
          <ac:chgData name="Joaquín Sebastián Segura Ellis" userId="d088d9c53fde54ca" providerId="LiveId" clId="{8D869956-E65C-4F7B-A43E-6C48F47AFC99}" dt="2025-10-23T22:53:03.837" v="3479" actId="478"/>
          <ac:spMkLst>
            <pc:docMk/>
            <pc:sldMk cId="1256059931" sldId="281"/>
            <ac:spMk id="2" creationId="{A718785E-0E7A-AE64-7321-1B31246682FB}"/>
          </ac:spMkLst>
        </pc:spChg>
        <pc:spChg chg="mod">
          <ac:chgData name="Joaquín Sebastián Segura Ellis" userId="d088d9c53fde54ca" providerId="LiveId" clId="{8D869956-E65C-4F7B-A43E-6C48F47AFC99}" dt="2025-10-23T22:53:02.026" v="3478" actId="1076"/>
          <ac:spMkLst>
            <pc:docMk/>
            <pc:sldMk cId="1256059931" sldId="281"/>
            <ac:spMk id="5" creationId="{BEA93C17-E77D-6F61-076C-F6826A3246C2}"/>
          </ac:spMkLst>
        </pc:spChg>
        <pc:spChg chg="add mod">
          <ac:chgData name="Joaquín Sebastián Segura Ellis" userId="d088d9c53fde54ca" providerId="LiveId" clId="{8D869956-E65C-4F7B-A43E-6C48F47AFC99}" dt="2025-10-23T23:34:56.923" v="3520" actId="1076"/>
          <ac:spMkLst>
            <pc:docMk/>
            <pc:sldMk cId="1256059931" sldId="281"/>
            <ac:spMk id="6" creationId="{BE68E1D4-DB43-6771-2575-91326CF091A4}"/>
          </ac:spMkLst>
        </pc:spChg>
        <pc:spChg chg="add del mod">
          <ac:chgData name="Joaquín Sebastián Segura Ellis" userId="d088d9c53fde54ca" providerId="LiveId" clId="{8D869956-E65C-4F7B-A43E-6C48F47AFC99}" dt="2025-10-23T23:33:53.971" v="3491" actId="478"/>
          <ac:spMkLst>
            <pc:docMk/>
            <pc:sldMk cId="1256059931" sldId="281"/>
            <ac:spMk id="8" creationId="{DDA53D42-EAE9-B7C0-A1F9-8F506C32380E}"/>
          </ac:spMkLst>
        </pc:spChg>
        <pc:spChg chg="add mod">
          <ac:chgData name="Joaquín Sebastián Segura Ellis" userId="d088d9c53fde54ca" providerId="LiveId" clId="{8D869956-E65C-4F7B-A43E-6C48F47AFC99}" dt="2025-10-23T23:53:55.225" v="3865" actId="1076"/>
          <ac:spMkLst>
            <pc:docMk/>
            <pc:sldMk cId="1256059931" sldId="281"/>
            <ac:spMk id="10" creationId="{C20CF4D8-3446-0036-397F-7DC7D11669D6}"/>
          </ac:spMkLst>
        </pc:spChg>
        <pc:spChg chg="add mod">
          <ac:chgData name="Joaquín Sebastián Segura Ellis" userId="d088d9c53fde54ca" providerId="LiveId" clId="{8D869956-E65C-4F7B-A43E-6C48F47AFC99}" dt="2025-10-23T23:53:35.021" v="3864" actId="1076"/>
          <ac:spMkLst>
            <pc:docMk/>
            <pc:sldMk cId="1256059931" sldId="281"/>
            <ac:spMk id="11" creationId="{2962FB1A-7569-C0AE-F827-8EF546B15A91}"/>
          </ac:spMkLst>
        </pc:spChg>
      </pc:sldChg>
      <pc:sldChg chg="addSp delSp modSp add mod">
        <pc:chgData name="Joaquín Sebastián Segura Ellis" userId="d088d9c53fde54ca" providerId="LiveId" clId="{8D869956-E65C-4F7B-A43E-6C48F47AFC99}" dt="2025-10-23T23:56:34.987" v="3891" actId="404"/>
        <pc:sldMkLst>
          <pc:docMk/>
          <pc:sldMk cId="1590638543" sldId="282"/>
        </pc:sldMkLst>
        <pc:spChg chg="add mod">
          <ac:chgData name="Joaquín Sebastián Segura Ellis" userId="d088d9c53fde54ca" providerId="LiveId" clId="{8D869956-E65C-4F7B-A43E-6C48F47AFC99}" dt="2025-10-23T23:56:34.987" v="3891" actId="404"/>
          <ac:spMkLst>
            <pc:docMk/>
            <pc:sldMk cId="1590638543" sldId="282"/>
            <ac:spMk id="3" creationId="{1969E497-E536-B675-A354-0B589385D135}"/>
          </ac:spMkLst>
        </pc:spChg>
        <pc:spChg chg="mod">
          <ac:chgData name="Joaquín Sebastián Segura Ellis" userId="d088d9c53fde54ca" providerId="LiveId" clId="{8D869956-E65C-4F7B-A43E-6C48F47AFC99}" dt="2025-10-23T23:54:34.524" v="3867"/>
          <ac:spMkLst>
            <pc:docMk/>
            <pc:sldMk cId="1590638543" sldId="282"/>
            <ac:spMk id="5" creationId="{B52A30CF-87C8-8CBE-43C5-1F83D339C029}"/>
          </ac:spMkLst>
        </pc:spChg>
        <pc:spChg chg="del">
          <ac:chgData name="Joaquín Sebastián Segura Ellis" userId="d088d9c53fde54ca" providerId="LiveId" clId="{8D869956-E65C-4F7B-A43E-6C48F47AFC99}" dt="2025-10-23T23:54:38.336" v="3868" actId="478"/>
          <ac:spMkLst>
            <pc:docMk/>
            <pc:sldMk cId="1590638543" sldId="282"/>
            <ac:spMk id="6" creationId="{117A9D3A-17CC-D3D2-F627-656C898B7B3C}"/>
          </ac:spMkLst>
        </pc:spChg>
        <pc:spChg chg="del">
          <ac:chgData name="Joaquín Sebastián Segura Ellis" userId="d088d9c53fde54ca" providerId="LiveId" clId="{8D869956-E65C-4F7B-A43E-6C48F47AFC99}" dt="2025-10-23T23:54:38.336" v="3868" actId="478"/>
          <ac:spMkLst>
            <pc:docMk/>
            <pc:sldMk cId="1590638543" sldId="282"/>
            <ac:spMk id="10" creationId="{AD5847B6-EA74-E845-E721-6C826BC9E045}"/>
          </ac:spMkLst>
        </pc:spChg>
        <pc:spChg chg="del">
          <ac:chgData name="Joaquín Sebastián Segura Ellis" userId="d088d9c53fde54ca" providerId="LiveId" clId="{8D869956-E65C-4F7B-A43E-6C48F47AFC99}" dt="2025-10-23T23:55:52.670" v="3872" actId="478"/>
          <ac:spMkLst>
            <pc:docMk/>
            <pc:sldMk cId="1590638543" sldId="282"/>
            <ac:spMk id="11" creationId="{44594EC3-22B7-37F9-0D94-F4C192CC6C1B}"/>
          </ac:spMkLst>
        </pc:spChg>
        <pc:picChg chg="add mod">
          <ac:chgData name="Joaquín Sebastián Segura Ellis" userId="d088d9c53fde54ca" providerId="LiveId" clId="{8D869956-E65C-4F7B-A43E-6C48F47AFC99}" dt="2025-10-23T23:56:03.605" v="3875" actId="1076"/>
          <ac:picMkLst>
            <pc:docMk/>
            <pc:sldMk cId="1590638543" sldId="282"/>
            <ac:picMk id="1026" creationId="{66EB1E7D-9E35-7E7C-3C3D-D3DB6AFCA12B}"/>
          </ac:picMkLst>
        </pc:picChg>
      </pc:sldChg>
    </pc:docChg>
  </pc:docChgLst>
  <pc:docChgLst>
    <pc:chgData name="Joaquín Sebastián Segura Ellis" userId="d088d9c53fde54ca" providerId="LiveId" clId="{16929D3A-5877-478C-9AFC-43770A3C33E4}"/>
    <pc:docChg chg="custSel addSld delSld modSld sldOrd">
      <pc:chgData name="Joaquín Sebastián Segura Ellis" userId="d088d9c53fde54ca" providerId="LiveId" clId="{16929D3A-5877-478C-9AFC-43770A3C33E4}" dt="2025-10-23T19:56:59.999" v="1026" actId="5793"/>
      <pc:docMkLst>
        <pc:docMk/>
      </pc:docMkLst>
      <pc:sldChg chg="add del">
        <pc:chgData name="Joaquín Sebastián Segura Ellis" userId="d088d9c53fde54ca" providerId="LiveId" clId="{16929D3A-5877-478C-9AFC-43770A3C33E4}" dt="2025-10-21T19:14:10.690" v="4" actId="2696"/>
        <pc:sldMkLst>
          <pc:docMk/>
          <pc:sldMk cId="1918504421" sldId="270"/>
        </pc:sldMkLst>
      </pc:sldChg>
      <pc:sldChg chg="addSp delSp modSp add del mod ord">
        <pc:chgData name="Joaquín Sebastián Segura Ellis" userId="d088d9c53fde54ca" providerId="LiveId" clId="{16929D3A-5877-478C-9AFC-43770A3C33E4}" dt="2025-10-23T12:46:38.751" v="19" actId="2696"/>
        <pc:sldMkLst>
          <pc:docMk/>
          <pc:sldMk cId="710467406" sldId="271"/>
        </pc:sldMkLst>
      </pc:sldChg>
      <pc:sldChg chg="modSp mod">
        <pc:chgData name="Joaquín Sebastián Segura Ellis" userId="d088d9c53fde54ca" providerId="LiveId" clId="{16929D3A-5877-478C-9AFC-43770A3C33E4}" dt="2025-10-23T19:17:01.789" v="23" actId="1076"/>
        <pc:sldMkLst>
          <pc:docMk/>
          <pc:sldMk cId="3619422421" sldId="273"/>
        </pc:sldMkLst>
        <pc:spChg chg="mod">
          <ac:chgData name="Joaquín Sebastián Segura Ellis" userId="d088d9c53fde54ca" providerId="LiveId" clId="{16929D3A-5877-478C-9AFC-43770A3C33E4}" dt="2025-10-23T19:17:01.789" v="23" actId="1076"/>
          <ac:spMkLst>
            <pc:docMk/>
            <pc:sldMk cId="3619422421" sldId="273"/>
            <ac:spMk id="62" creationId="{12163C76-C818-A905-C9D0-1320B67017A9}"/>
          </ac:spMkLst>
        </pc:spChg>
      </pc:sldChg>
      <pc:sldChg chg="modSp add mod">
        <pc:chgData name="Joaquín Sebastián Segura Ellis" userId="d088d9c53fde54ca" providerId="LiveId" clId="{16929D3A-5877-478C-9AFC-43770A3C33E4}" dt="2025-10-23T19:56:59.999" v="1026" actId="5793"/>
        <pc:sldMkLst>
          <pc:docMk/>
          <pc:sldMk cId="3025350201" sldId="280"/>
        </pc:sldMkLst>
        <pc:spChg chg="mod">
          <ac:chgData name="Joaquín Sebastián Segura Ellis" userId="d088d9c53fde54ca" providerId="LiveId" clId="{16929D3A-5877-478C-9AFC-43770A3C33E4}" dt="2025-10-23T19:56:59.999" v="1026" actId="5793"/>
          <ac:spMkLst>
            <pc:docMk/>
            <pc:sldMk cId="3025350201" sldId="280"/>
            <ac:spMk id="4" creationId="{5A9854EA-CAD3-2AA7-10F9-BCE29E61D66A}"/>
          </ac:spMkLst>
        </pc:spChg>
        <pc:spChg chg="mod">
          <ac:chgData name="Joaquín Sebastián Segura Ellis" userId="d088d9c53fde54ca" providerId="LiveId" clId="{16929D3A-5877-478C-9AFC-43770A3C33E4}" dt="2025-10-23T19:56:54.991" v="1013" actId="1076"/>
          <ac:spMkLst>
            <pc:docMk/>
            <pc:sldMk cId="3025350201" sldId="280"/>
            <ac:spMk id="5" creationId="{F007F70E-6548-9D81-8EC2-331B889318E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65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2520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14301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762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320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627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440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3809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38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1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9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75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854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8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233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9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66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E26D0A0-2009-4597-B117-4ED8AD888477}" type="datetimeFigureOut">
              <a:rPr lang="en-US" smtClean="0"/>
              <a:t>2025-10-23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6378AF1-63A6-4735-A566-98371FB86E11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238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5F31E-ABF0-B20D-F02B-92F53E3E64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Taller de Python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83C09B7-A106-469D-4326-1B7D3B06A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Conceptos básicos, uso de modelos de lenguaje y aplicaciones</a:t>
            </a:r>
            <a:endParaRPr lang="en-US" dirty="0"/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3381E67C-CC4B-CD4E-D636-083C0B010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170" y="6044122"/>
            <a:ext cx="1097946" cy="629390"/>
          </a:xfrm>
          <a:prstGeom prst="rect">
            <a:avLst/>
          </a:prstGeom>
        </p:spPr>
      </p:pic>
      <p:pic>
        <p:nvPicPr>
          <p:cNvPr id="9" name="Imagen 8" descr="Texto&#10;&#10;El contenido generado por IA puede ser incorrecto.">
            <a:extLst>
              <a:ext uri="{FF2B5EF4-FFF2-40B4-BE49-F238E27FC236}">
                <a16:creationId xmlns:a16="http://schemas.microsoft.com/office/drawing/2014/main" id="{C7F6A208-1EB6-47DD-C284-19F5D3823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653" y="5967782"/>
            <a:ext cx="4817806" cy="782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6850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6C532-CB58-B324-BD2B-5A0D3E2F1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69586A2-06AF-3AAF-73F7-4DAFCEF6493E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Tipos de datos, variables y listas de Python</a:t>
            </a:r>
            <a:endParaRPr lang="en-US" sz="2800" i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1115D681-384D-108B-6333-63F267059B37}"/>
              </a:ext>
            </a:extLst>
          </p:cNvPr>
          <p:cNvSpPr txBox="1"/>
          <p:nvPr/>
        </p:nvSpPr>
        <p:spPr>
          <a:xfrm>
            <a:off x="1907455" y="3185650"/>
            <a:ext cx="2143435" cy="7669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AR" sz="2400" dirty="0"/>
              <a:t>¡Diccionario!</a:t>
            </a:r>
            <a:endParaRPr lang="en-US" sz="2400" dirty="0"/>
          </a:p>
        </p:txBody>
      </p:sp>
      <p:sp>
        <p:nvSpPr>
          <p:cNvPr id="3" name="Llaves 2">
            <a:extLst>
              <a:ext uri="{FF2B5EF4-FFF2-40B4-BE49-F238E27FC236}">
                <a16:creationId xmlns:a16="http://schemas.microsoft.com/office/drawing/2014/main" id="{CA2A7393-04B4-DB71-4127-55505D2EEBD9}"/>
              </a:ext>
            </a:extLst>
          </p:cNvPr>
          <p:cNvSpPr/>
          <p:nvPr/>
        </p:nvSpPr>
        <p:spPr>
          <a:xfrm>
            <a:off x="4768645" y="1002890"/>
            <a:ext cx="6361471" cy="5132439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836FC9F-FB55-E3BE-88AF-7BFFB4D35E4E}"/>
              </a:ext>
            </a:extLst>
          </p:cNvPr>
          <p:cNvSpPr txBox="1"/>
          <p:nvPr/>
        </p:nvSpPr>
        <p:spPr>
          <a:xfrm>
            <a:off x="5515896" y="1666566"/>
            <a:ext cx="4857135" cy="766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AR" sz="2400" i="1" dirty="0"/>
              <a:t>Key: …………………… Valor</a:t>
            </a:r>
            <a:endParaRPr lang="en-US" sz="2400" i="1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8EE9FDA-4D93-B8EC-CB2F-DA6363532799}"/>
              </a:ext>
            </a:extLst>
          </p:cNvPr>
          <p:cNvSpPr txBox="1"/>
          <p:nvPr/>
        </p:nvSpPr>
        <p:spPr>
          <a:xfrm>
            <a:off x="5515895" y="2546554"/>
            <a:ext cx="4857135" cy="766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AR" sz="2400" i="1" dirty="0"/>
              <a:t>“datos”: 	[3, 4, 7, 21, 4, 2, 0]</a:t>
            </a:r>
            <a:endParaRPr lang="en-US" sz="2400" i="1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D5B5630-9BAF-E56E-1CB3-90F99060E430}"/>
              </a:ext>
            </a:extLst>
          </p:cNvPr>
          <p:cNvSpPr txBox="1"/>
          <p:nvPr/>
        </p:nvSpPr>
        <p:spPr>
          <a:xfrm>
            <a:off x="5515895" y="3603521"/>
            <a:ext cx="4857135" cy="766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AR" sz="2400" i="1" dirty="0"/>
              <a:t>(0, “cosas”): 	[11, “</a:t>
            </a:r>
            <a:r>
              <a:rPr lang="es-AR" sz="2400" i="1" dirty="0" err="1"/>
              <a:t>Matteo</a:t>
            </a:r>
            <a:r>
              <a:rPr lang="es-AR" sz="2400" i="1" dirty="0"/>
              <a:t>”, True]</a:t>
            </a:r>
            <a:endParaRPr lang="en-US" sz="2400" i="1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1E2345B-C998-1E28-B337-A481B052703E}"/>
              </a:ext>
            </a:extLst>
          </p:cNvPr>
          <p:cNvSpPr txBox="1"/>
          <p:nvPr/>
        </p:nvSpPr>
        <p:spPr>
          <a:xfrm>
            <a:off x="5515895" y="4660488"/>
            <a:ext cx="4857135" cy="76691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AR" sz="2400" i="1" dirty="0"/>
              <a:t>Cualquier cosa: 	 Cualquier cosa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62037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CDAA7-46BE-EACC-6803-B9B1A8C16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042140B-9083-23EA-C4E8-BDC6F7A4A577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Estructuras de control de Python</a:t>
            </a:r>
            <a:endParaRPr lang="en-US" sz="2800" i="1" dirty="0"/>
          </a:p>
        </p:txBody>
      </p:sp>
      <p:grpSp>
        <p:nvGrpSpPr>
          <p:cNvPr id="10" name="Grupo 9">
            <a:extLst>
              <a:ext uri="{FF2B5EF4-FFF2-40B4-BE49-F238E27FC236}">
                <a16:creationId xmlns:a16="http://schemas.microsoft.com/office/drawing/2014/main" id="{4C1B1FFD-6220-5CD6-658D-1CFE8A14CD4A}"/>
              </a:ext>
            </a:extLst>
          </p:cNvPr>
          <p:cNvGrpSpPr/>
          <p:nvPr/>
        </p:nvGrpSpPr>
        <p:grpSpPr>
          <a:xfrm>
            <a:off x="1582992" y="3152622"/>
            <a:ext cx="8799873" cy="1510548"/>
            <a:chOff x="1052050" y="985074"/>
            <a:chExt cx="8799873" cy="1510548"/>
          </a:xfrm>
        </p:grpSpPr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7BFDCAFA-99B3-248E-C118-1E7F609FFB0D}"/>
                </a:ext>
              </a:extLst>
            </p:cNvPr>
            <p:cNvSpPr txBox="1"/>
            <p:nvPr/>
          </p:nvSpPr>
          <p:spPr>
            <a:xfrm>
              <a:off x="1052050" y="985074"/>
              <a:ext cx="8799873" cy="15105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es-AR" sz="2400" i="1" dirty="0" err="1"/>
                <a:t>For</a:t>
              </a:r>
              <a:endParaRPr lang="en-US" sz="2400" i="1" dirty="0"/>
            </a:p>
          </p:txBody>
        </p:sp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79A9E29B-7BF4-E8D2-874D-F485D20D4C3A}"/>
                </a:ext>
              </a:extLst>
            </p:cNvPr>
            <p:cNvSpPr txBox="1"/>
            <p:nvPr/>
          </p:nvSpPr>
          <p:spPr>
            <a:xfrm>
              <a:off x="1568243" y="1689624"/>
              <a:ext cx="523567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Para “x” en “[3, 5, 7]”, mostrar x.</a:t>
              </a:r>
              <a:endParaRPr lang="en-US" sz="2400" dirty="0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96D4FF72-174D-6AFF-22FE-78B151DE6688}"/>
                </a:ext>
              </a:extLst>
            </p:cNvPr>
            <p:cNvSpPr txBox="1"/>
            <p:nvPr/>
          </p:nvSpPr>
          <p:spPr>
            <a:xfrm>
              <a:off x="8431157" y="1087736"/>
              <a:ext cx="10815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i="1" dirty="0"/>
                <a:t>3…</a:t>
              </a:r>
            </a:p>
            <a:p>
              <a:r>
                <a:rPr lang="es-AR" sz="2400" i="1" dirty="0"/>
                <a:t>5…</a:t>
              </a:r>
              <a:endParaRPr lang="en-US" sz="2400" i="1" dirty="0"/>
            </a:p>
            <a:p>
              <a:r>
                <a:rPr lang="es-AR" sz="2400" i="1" dirty="0"/>
                <a:t>7…</a:t>
              </a:r>
              <a:endParaRPr lang="en-US" sz="2400" i="1" dirty="0"/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7E62A61B-18DB-8FB2-07B5-33BC1037DD13}"/>
              </a:ext>
            </a:extLst>
          </p:cNvPr>
          <p:cNvGrpSpPr/>
          <p:nvPr/>
        </p:nvGrpSpPr>
        <p:grpSpPr>
          <a:xfrm>
            <a:off x="1582991" y="4857687"/>
            <a:ext cx="8799874" cy="1585471"/>
            <a:chOff x="1052051" y="985074"/>
            <a:chExt cx="8799874" cy="1585471"/>
          </a:xfrm>
        </p:grpSpPr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FA91929-379D-3832-146C-9BE772683279}"/>
                </a:ext>
              </a:extLst>
            </p:cNvPr>
            <p:cNvSpPr txBox="1"/>
            <p:nvPr/>
          </p:nvSpPr>
          <p:spPr>
            <a:xfrm>
              <a:off x="1052051" y="985074"/>
              <a:ext cx="8799874" cy="1585471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es-AR" sz="2400" i="1" dirty="0" err="1"/>
                <a:t>While</a:t>
              </a:r>
              <a:endParaRPr lang="en-US" sz="2400" i="1" dirty="0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02F210FF-61CC-6F7D-8F62-63E484532A3B}"/>
                </a:ext>
              </a:extLst>
            </p:cNvPr>
            <p:cNvSpPr txBox="1"/>
            <p:nvPr/>
          </p:nvSpPr>
          <p:spPr>
            <a:xfrm>
              <a:off x="1568245" y="1591379"/>
              <a:ext cx="670560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x es 0</a:t>
              </a:r>
            </a:p>
            <a:p>
              <a:r>
                <a:rPr lang="es-AR" sz="2400" dirty="0"/>
                <a:t>Mientras “x” sea menor a 3 sumar 1 y mostrar.</a:t>
              </a:r>
              <a:endParaRPr lang="en-US" sz="2400" dirty="0"/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876C9EA7-D185-00E0-7BAD-3D94859E17EC}"/>
                </a:ext>
              </a:extLst>
            </p:cNvPr>
            <p:cNvSpPr txBox="1"/>
            <p:nvPr/>
          </p:nvSpPr>
          <p:spPr>
            <a:xfrm>
              <a:off x="8431160" y="1222047"/>
              <a:ext cx="108155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i="1" dirty="0"/>
                <a:t>1…</a:t>
              </a:r>
            </a:p>
            <a:p>
              <a:r>
                <a:rPr lang="es-AR" sz="2400" i="1" dirty="0"/>
                <a:t>2…</a:t>
              </a:r>
              <a:endParaRPr lang="en-US" sz="2400" i="1" dirty="0"/>
            </a:p>
            <a:p>
              <a:r>
                <a:rPr lang="es-AR" sz="2400" i="1" dirty="0"/>
                <a:t>3…</a:t>
              </a:r>
              <a:endParaRPr lang="en-US" sz="2400" i="1" dirty="0"/>
            </a:p>
          </p:txBody>
        </p:sp>
      </p:grpSp>
      <p:grpSp>
        <p:nvGrpSpPr>
          <p:cNvPr id="5" name="Grupo 4">
            <a:extLst>
              <a:ext uri="{FF2B5EF4-FFF2-40B4-BE49-F238E27FC236}">
                <a16:creationId xmlns:a16="http://schemas.microsoft.com/office/drawing/2014/main" id="{5841F9DF-C6EA-B801-7CE1-1B103BD50B5F}"/>
              </a:ext>
            </a:extLst>
          </p:cNvPr>
          <p:cNvGrpSpPr/>
          <p:nvPr/>
        </p:nvGrpSpPr>
        <p:grpSpPr>
          <a:xfrm>
            <a:off x="1582992" y="1091825"/>
            <a:ext cx="8799873" cy="1866280"/>
            <a:chOff x="1052050" y="985075"/>
            <a:chExt cx="8799873" cy="1866280"/>
          </a:xfrm>
        </p:grpSpPr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75790A6F-0087-A9A3-466D-371256B621F4}"/>
                </a:ext>
              </a:extLst>
            </p:cNvPr>
            <p:cNvSpPr txBox="1"/>
            <p:nvPr/>
          </p:nvSpPr>
          <p:spPr>
            <a:xfrm>
              <a:off x="1052050" y="985075"/>
              <a:ext cx="8799873" cy="1866280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square" rtlCol="0" anchor="t">
              <a:noAutofit/>
            </a:bodyPr>
            <a:lstStyle/>
            <a:p>
              <a:r>
                <a:rPr lang="es-AR" sz="2400" i="1" dirty="0"/>
                <a:t>Condicional</a:t>
              </a:r>
              <a:endParaRPr lang="en-US" sz="2400" i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8FE148E9-F57D-9117-6540-37FA2755AF28}"/>
                </a:ext>
              </a:extLst>
            </p:cNvPr>
            <p:cNvSpPr txBox="1"/>
            <p:nvPr/>
          </p:nvSpPr>
          <p:spPr>
            <a:xfrm>
              <a:off x="1580534" y="1514694"/>
              <a:ext cx="7969047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sz="2400" dirty="0"/>
                <a:t>Si tu edad es mayor o igual a 18, </a:t>
              </a:r>
              <a:r>
                <a:rPr lang="es-AR" sz="2400" dirty="0" err="1"/>
                <a:t>sos</a:t>
              </a:r>
              <a:r>
                <a:rPr lang="es-AR" sz="2400" dirty="0"/>
                <a:t> mayor de edad.</a:t>
              </a:r>
            </a:p>
            <a:p>
              <a:r>
                <a:rPr lang="es-AR" sz="2400" dirty="0"/>
                <a:t>Sino, si tu edad es mayor o igual a 13, </a:t>
              </a:r>
              <a:r>
                <a:rPr lang="es-AR" sz="2400" dirty="0" err="1"/>
                <a:t>sos</a:t>
              </a:r>
              <a:r>
                <a:rPr lang="es-AR" sz="2400" dirty="0"/>
                <a:t> adolescente.</a:t>
              </a:r>
            </a:p>
            <a:p>
              <a:r>
                <a:rPr lang="es-AR" sz="2400" dirty="0"/>
                <a:t>Sino, </a:t>
              </a:r>
              <a:r>
                <a:rPr lang="es-AR" sz="2400" dirty="0" err="1"/>
                <a:t>sos</a:t>
              </a:r>
              <a:r>
                <a:rPr lang="es-AR" sz="2400" dirty="0"/>
                <a:t> menor de edad.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53194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424FA-681D-34EF-7684-B4D3A5C2A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985589C-9CA3-2D9E-C935-C75BECA9038C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Funciones de Python</a:t>
            </a:r>
            <a:endParaRPr lang="en-US" sz="2800" i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8AD8CB71-F88C-0B46-9728-2FFC2B147496}"/>
              </a:ext>
            </a:extLst>
          </p:cNvPr>
          <p:cNvSpPr txBox="1"/>
          <p:nvPr/>
        </p:nvSpPr>
        <p:spPr>
          <a:xfrm>
            <a:off x="1572546" y="1847347"/>
            <a:ext cx="2488177" cy="16480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AR" sz="2800" dirty="0"/>
              <a:t>Entrada</a:t>
            </a:r>
            <a:endParaRPr lang="en-US" sz="28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C38F6FDA-858C-315E-D2E4-605E30DEDC0E}"/>
              </a:ext>
            </a:extLst>
          </p:cNvPr>
          <p:cNvSpPr txBox="1"/>
          <p:nvPr/>
        </p:nvSpPr>
        <p:spPr>
          <a:xfrm>
            <a:off x="8091949" y="1847346"/>
            <a:ext cx="2488177" cy="16480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AR" sz="2800" dirty="0"/>
              <a:t>Salida</a:t>
            </a:r>
            <a:endParaRPr lang="en-US" sz="2800" dirty="0"/>
          </a:p>
        </p:txBody>
      </p: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926AC884-E979-D63D-B1C2-73FCF47AAE6C}"/>
              </a:ext>
            </a:extLst>
          </p:cNvPr>
          <p:cNvCxnSpPr>
            <a:cxnSpLocks/>
            <a:stCxn id="2" idx="3"/>
            <a:endCxn id="21" idx="1"/>
          </p:cNvCxnSpPr>
          <p:nvPr/>
        </p:nvCxnSpPr>
        <p:spPr>
          <a:xfrm flipV="1">
            <a:off x="4060723" y="2671357"/>
            <a:ext cx="4031226" cy="1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1B423817-076B-11A2-2001-35762B356368}"/>
                  </a:ext>
                </a:extLst>
              </p:cNvPr>
              <p:cNvSpPr txBox="1"/>
              <p:nvPr/>
            </p:nvSpPr>
            <p:spPr>
              <a:xfrm>
                <a:off x="4178709" y="2074686"/>
                <a:ext cx="37952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s-AR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s-A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AR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d>
                      <m:r>
                        <a:rPr lang="es-AR" b="1" i="0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1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b="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CuadroTexto 26">
                <a:extLst>
                  <a:ext uri="{FF2B5EF4-FFF2-40B4-BE49-F238E27FC236}">
                    <a16:creationId xmlns:a16="http://schemas.microsoft.com/office/drawing/2014/main" id="{1B423817-076B-11A2-2001-35762B356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709" y="2074686"/>
                <a:ext cx="37952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E74C6298-D0C2-6412-614F-521DB46046D6}"/>
              </a:ext>
            </a:extLst>
          </p:cNvPr>
          <p:cNvSpPr txBox="1"/>
          <p:nvPr/>
        </p:nvSpPr>
        <p:spPr>
          <a:xfrm>
            <a:off x="1184787" y="3722705"/>
            <a:ext cx="10510682" cy="21963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noProof="0" dirty="0">
                <a:cs typeface="Cascadia Code" panose="020B0609020000020004" pitchFamily="49" charset="0"/>
              </a:rPr>
              <a:t>Pueden tener argumentos de entrada.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noProof="0" dirty="0">
                <a:cs typeface="Cascadia Code" panose="020B0609020000020004" pitchFamily="49" charset="0"/>
              </a:rPr>
              <a:t>Los argumentos pueden ser cualquier objeto y pueden existir argumentos con un valor por defecto.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000" noProof="0" dirty="0">
                <a:cs typeface="Cascadia Code" panose="020B0609020000020004" pitchFamily="49" charset="0"/>
              </a:rPr>
              <a:t>La salida puede ser cualquier objeto, incluso puede no devolver nada.</a:t>
            </a:r>
          </a:p>
        </p:txBody>
      </p:sp>
    </p:spTree>
    <p:extLst>
      <p:ext uri="{BB962C8B-B14F-4D97-AF65-F5344CB8AC3E}">
        <p14:creationId xmlns:p14="http://schemas.microsoft.com/office/powerpoint/2010/main" val="7727571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19E7-74A9-BA59-46D1-FE7E1ED0F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Nube 7">
            <a:extLst>
              <a:ext uri="{FF2B5EF4-FFF2-40B4-BE49-F238E27FC236}">
                <a16:creationId xmlns:a16="http://schemas.microsoft.com/office/drawing/2014/main" id="{505E108F-4753-6D68-43E1-5D168624ABF5}"/>
              </a:ext>
            </a:extLst>
          </p:cNvPr>
          <p:cNvSpPr/>
          <p:nvPr/>
        </p:nvSpPr>
        <p:spPr>
          <a:xfrm>
            <a:off x="855404" y="2837943"/>
            <a:ext cx="4945626" cy="3254477"/>
          </a:xfrm>
          <a:prstGeom prst="cloud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C924F65-2722-3177-1D0B-9BD99DD0FB75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Clases de Python</a:t>
            </a:r>
            <a:endParaRPr lang="en-US" sz="2800" i="1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C54CECFD-153F-212A-880C-87A335F5B53C}"/>
              </a:ext>
            </a:extLst>
          </p:cNvPr>
          <p:cNvSpPr txBox="1"/>
          <p:nvPr/>
        </p:nvSpPr>
        <p:spPr>
          <a:xfrm>
            <a:off x="4817191" y="1249197"/>
            <a:ext cx="255761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Clase “</a:t>
            </a:r>
            <a:r>
              <a:rPr lang="es-AR" sz="2400" dirty="0" err="1"/>
              <a:t>Estacion</a:t>
            </a:r>
            <a:r>
              <a:rPr lang="es-AR" sz="2400" dirty="0"/>
              <a:t>”</a:t>
            </a:r>
            <a:endParaRPr lang="en-US" sz="2400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766FB6-2439-8E04-D1D0-2110DA1F1A99}"/>
              </a:ext>
            </a:extLst>
          </p:cNvPr>
          <p:cNvSpPr txBox="1"/>
          <p:nvPr/>
        </p:nvSpPr>
        <p:spPr>
          <a:xfrm>
            <a:off x="1827570" y="4351271"/>
            <a:ext cx="124501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Lluvia</a:t>
            </a:r>
            <a:endParaRPr lang="en-U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2652768-23FD-352E-8C90-84FB212F66FF}"/>
              </a:ext>
            </a:extLst>
          </p:cNvPr>
          <p:cNvSpPr txBox="1"/>
          <p:nvPr/>
        </p:nvSpPr>
        <p:spPr>
          <a:xfrm>
            <a:off x="1827570" y="3656307"/>
            <a:ext cx="1485901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Nombre</a:t>
            </a:r>
            <a:endParaRPr lang="en-US" sz="24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DC9ECAB-ADB4-8CBD-2A09-74FA55DBC9DF}"/>
              </a:ext>
            </a:extLst>
          </p:cNvPr>
          <p:cNvSpPr txBox="1"/>
          <p:nvPr/>
        </p:nvSpPr>
        <p:spPr>
          <a:xfrm>
            <a:off x="3597377" y="3773605"/>
            <a:ext cx="16223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Ubicación</a:t>
            </a:r>
            <a:endParaRPr lang="en-US" sz="24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10AD08-9355-4E7A-877C-B8A141E0E8CB}"/>
              </a:ext>
            </a:extLst>
          </p:cNvPr>
          <p:cNvSpPr txBox="1"/>
          <p:nvPr/>
        </p:nvSpPr>
        <p:spPr>
          <a:xfrm>
            <a:off x="2740740" y="4874363"/>
            <a:ext cx="205617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Temperatura</a:t>
            </a:r>
            <a:endParaRPr lang="en-US" sz="2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B9CF3F-48C8-278D-8679-69F7F8C1C2BF}"/>
              </a:ext>
            </a:extLst>
          </p:cNvPr>
          <p:cNvSpPr txBox="1"/>
          <p:nvPr/>
        </p:nvSpPr>
        <p:spPr>
          <a:xfrm>
            <a:off x="2517056" y="2345564"/>
            <a:ext cx="1622322" cy="4616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i="1" dirty="0">
                <a:solidFill>
                  <a:schemeClr val="accent5">
                    <a:lumMod val="75000"/>
                  </a:schemeClr>
                </a:solidFill>
              </a:rPr>
              <a:t>Atributos</a:t>
            </a:r>
            <a:endParaRPr lang="en-US" sz="2400" i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FAE0448C-3C02-472C-2501-76914ADA3658}"/>
              </a:ext>
            </a:extLst>
          </p:cNvPr>
          <p:cNvCxnSpPr>
            <a:cxnSpLocks/>
          </p:cNvCxnSpPr>
          <p:nvPr/>
        </p:nvCxnSpPr>
        <p:spPr>
          <a:xfrm>
            <a:off x="6055444" y="4004437"/>
            <a:ext cx="179069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242E074-F10C-C119-221D-93BDBFCDC0F9}"/>
              </a:ext>
            </a:extLst>
          </p:cNvPr>
          <p:cNvSpPr txBox="1"/>
          <p:nvPr/>
        </p:nvSpPr>
        <p:spPr>
          <a:xfrm>
            <a:off x="6012425" y="2970861"/>
            <a:ext cx="18767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i="1" dirty="0">
                <a:solidFill>
                  <a:schemeClr val="accent6">
                    <a:lumMod val="75000"/>
                  </a:schemeClr>
                </a:solidFill>
              </a:rPr>
              <a:t>Métodos (funciones)</a:t>
            </a:r>
            <a:endParaRPr lang="en-US" sz="24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C7F7AE46-BB41-572A-7FF8-BE9EFA2BA1AD}"/>
              </a:ext>
            </a:extLst>
          </p:cNvPr>
          <p:cNvSpPr txBox="1"/>
          <p:nvPr/>
        </p:nvSpPr>
        <p:spPr>
          <a:xfrm>
            <a:off x="8143575" y="3773604"/>
            <a:ext cx="3537146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Nuevo nombre</a:t>
            </a:r>
            <a:endParaRPr lang="en-US" sz="2400" dirty="0"/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F669634E-B6A4-B357-A180-C98289D4CA93}"/>
              </a:ext>
            </a:extLst>
          </p:cNvPr>
          <p:cNvCxnSpPr>
            <a:cxnSpLocks/>
          </p:cNvCxnSpPr>
          <p:nvPr/>
        </p:nvCxnSpPr>
        <p:spPr>
          <a:xfrm>
            <a:off x="6055444" y="4582104"/>
            <a:ext cx="179069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12F1693-35E9-4FBF-22CF-1D5BAF01A118}"/>
              </a:ext>
            </a:extLst>
          </p:cNvPr>
          <p:cNvSpPr txBox="1"/>
          <p:nvPr/>
        </p:nvSpPr>
        <p:spPr>
          <a:xfrm>
            <a:off x="8143574" y="4351271"/>
            <a:ext cx="3537147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Exportar datos</a:t>
            </a:r>
            <a:endParaRPr lang="en-US" sz="2400" dirty="0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D6E29B74-55FD-A4E7-C9B9-9869AEA7EBBE}"/>
              </a:ext>
            </a:extLst>
          </p:cNvPr>
          <p:cNvCxnSpPr>
            <a:cxnSpLocks/>
          </p:cNvCxnSpPr>
          <p:nvPr/>
        </p:nvCxnSpPr>
        <p:spPr>
          <a:xfrm>
            <a:off x="6055444" y="5159771"/>
            <a:ext cx="179069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A7DB157-AEC1-ED0B-CB1C-018868257161}"/>
              </a:ext>
            </a:extLst>
          </p:cNvPr>
          <p:cNvSpPr txBox="1"/>
          <p:nvPr/>
        </p:nvSpPr>
        <p:spPr>
          <a:xfrm>
            <a:off x="8143575" y="4928938"/>
            <a:ext cx="3537148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AR" sz="2400" dirty="0"/>
              <a:t>Promedios mensuales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0672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3" grpId="0"/>
      <p:bldP spid="6" grpId="0"/>
      <p:bldP spid="7" grpId="0"/>
      <p:bldP spid="9" grpId="0"/>
      <p:bldP spid="10" grpId="0"/>
      <p:bldP spid="15" grpId="0"/>
      <p:bldP spid="16" grpId="0" animBg="1"/>
      <p:bldP spid="18" grpId="0" animBg="1"/>
      <p:bldP spid="2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8EE59-0101-A305-F37B-BA064B433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D1E458F7-9FDC-13B7-F16F-BC32C3D5D302}"/>
              </a:ext>
            </a:extLst>
          </p:cNvPr>
          <p:cNvSpPr/>
          <p:nvPr/>
        </p:nvSpPr>
        <p:spPr>
          <a:xfrm>
            <a:off x="2519514" y="1241928"/>
            <a:ext cx="1847237" cy="232718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D167806-F1D5-97EC-4FC2-C23B3A2BFCB4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Una gran ayuda… Los modelos de lenguaje…</a:t>
            </a:r>
            <a:endParaRPr lang="en-US" sz="2800" i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45AE186-D841-8EE1-BA1A-9327FC5808CD}"/>
              </a:ext>
            </a:extLst>
          </p:cNvPr>
          <p:cNvSpPr txBox="1"/>
          <p:nvPr/>
        </p:nvSpPr>
        <p:spPr>
          <a:xfrm>
            <a:off x="2883309" y="3126347"/>
            <a:ext cx="110121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GPT-5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0FEB448F-10A2-82C3-706E-C1C361B2E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8398" y="1380811"/>
            <a:ext cx="1570701" cy="157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8CC2D6E1-F1F7-69A3-4A63-7E16996F5DE0}"/>
              </a:ext>
            </a:extLst>
          </p:cNvPr>
          <p:cNvSpPr/>
          <p:nvPr/>
        </p:nvSpPr>
        <p:spPr>
          <a:xfrm>
            <a:off x="5108472" y="1241928"/>
            <a:ext cx="1847237" cy="232718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5D03498F-A508-13F4-8AD2-C01FEB07679F}"/>
              </a:ext>
            </a:extLst>
          </p:cNvPr>
          <p:cNvSpPr txBox="1"/>
          <p:nvPr/>
        </p:nvSpPr>
        <p:spPr>
          <a:xfrm>
            <a:off x="5472267" y="3126347"/>
            <a:ext cx="110121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Grok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85D2C537-29EA-BB1B-113F-BDCD22AF04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781"/>
          <a:stretch>
            <a:fillRect/>
          </a:stretch>
        </p:blipFill>
        <p:spPr bwMode="auto">
          <a:xfrm>
            <a:off x="5249197" y="1458328"/>
            <a:ext cx="1565786" cy="145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00F7B166-9E6D-C7D6-676F-6E499112215A}"/>
              </a:ext>
            </a:extLst>
          </p:cNvPr>
          <p:cNvSpPr/>
          <p:nvPr/>
        </p:nvSpPr>
        <p:spPr>
          <a:xfrm>
            <a:off x="7697430" y="1241928"/>
            <a:ext cx="1847237" cy="23271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03697F9-60F0-0156-EEA6-7E55F9B0EB7E}"/>
              </a:ext>
            </a:extLst>
          </p:cNvPr>
          <p:cNvSpPr txBox="1"/>
          <p:nvPr/>
        </p:nvSpPr>
        <p:spPr>
          <a:xfrm>
            <a:off x="8061225" y="3126347"/>
            <a:ext cx="1101213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Claude</a:t>
            </a:r>
          </a:p>
        </p:txBody>
      </p:sp>
      <p:pic>
        <p:nvPicPr>
          <p:cNvPr id="12" name="Picture 4">
            <a:extLst>
              <a:ext uri="{FF2B5EF4-FFF2-40B4-BE49-F238E27FC236}">
                <a16:creationId xmlns:a16="http://schemas.microsoft.com/office/drawing/2014/main" id="{55B0FB2D-3974-488D-F2F6-4992BAA1AD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47" r="77687"/>
          <a:stretch>
            <a:fillRect/>
          </a:stretch>
        </p:blipFill>
        <p:spPr bwMode="auto">
          <a:xfrm>
            <a:off x="7838155" y="1458328"/>
            <a:ext cx="1565786" cy="1459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AAFBFD88-DDA2-71B7-16B0-A4442DFC2CDD}"/>
              </a:ext>
            </a:extLst>
          </p:cNvPr>
          <p:cNvSpPr/>
          <p:nvPr/>
        </p:nvSpPr>
        <p:spPr>
          <a:xfrm>
            <a:off x="3760069" y="3911386"/>
            <a:ext cx="1847237" cy="232718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7933AFC6-EA75-BAA6-957E-9014382446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" r="-489"/>
          <a:stretch>
            <a:fillRect/>
          </a:stretch>
        </p:blipFill>
        <p:spPr bwMode="auto">
          <a:xfrm>
            <a:off x="3877182" y="4746611"/>
            <a:ext cx="1613009" cy="59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4BE481F9-1FDD-2117-6E9E-7BCFA285F16E}"/>
              </a:ext>
            </a:extLst>
          </p:cNvPr>
          <p:cNvSpPr/>
          <p:nvPr/>
        </p:nvSpPr>
        <p:spPr>
          <a:xfrm>
            <a:off x="6390968" y="3911386"/>
            <a:ext cx="1847237" cy="232718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4">
            <a:extLst>
              <a:ext uri="{FF2B5EF4-FFF2-40B4-BE49-F238E27FC236}">
                <a16:creationId xmlns:a16="http://schemas.microsoft.com/office/drawing/2014/main" id="{306B8120-2AFF-75FE-4FAD-C3C448DC16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3" r="69613" b="-1043"/>
          <a:stretch>
            <a:fillRect/>
          </a:stretch>
        </p:blipFill>
        <p:spPr bwMode="auto">
          <a:xfrm>
            <a:off x="6541525" y="4372985"/>
            <a:ext cx="1565786" cy="1090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6652A3D4-9190-F0B6-DDEA-7DF8D819FC5E}"/>
              </a:ext>
            </a:extLst>
          </p:cNvPr>
          <p:cNvSpPr txBox="1"/>
          <p:nvPr/>
        </p:nvSpPr>
        <p:spPr>
          <a:xfrm>
            <a:off x="6670881" y="5785625"/>
            <a:ext cx="1287410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/>
              <a:t>DeepSeek</a:t>
            </a:r>
          </a:p>
        </p:txBody>
      </p:sp>
    </p:spTree>
    <p:extLst>
      <p:ext uri="{BB962C8B-B14F-4D97-AF65-F5344CB8AC3E}">
        <p14:creationId xmlns:p14="http://schemas.microsoft.com/office/powerpoint/2010/main" val="12721307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29365-34A6-FB90-CE05-3781F6C11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58287FE-BDEC-F288-13E2-3EC419C40A3A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Librerías de Python</a:t>
            </a:r>
            <a:endParaRPr lang="en-US" sz="28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B99AA45-F5B3-1825-E60B-47639B48F5B8}"/>
              </a:ext>
            </a:extLst>
          </p:cNvPr>
          <p:cNvSpPr txBox="1"/>
          <p:nvPr/>
        </p:nvSpPr>
        <p:spPr>
          <a:xfrm>
            <a:off x="1184787" y="1317521"/>
            <a:ext cx="10510682" cy="460149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s-AR" sz="2400" i="1" dirty="0"/>
              <a:t>¿Qué son?</a:t>
            </a:r>
          </a:p>
          <a:p>
            <a:r>
              <a:rPr lang="es-AR" sz="2400" dirty="0"/>
              <a:t>		Básicamente código escrito por otros que podemos utilizar cuando queramos.</a:t>
            </a:r>
          </a:p>
          <a:p>
            <a:endParaRPr lang="es-AR" sz="2400" dirty="0"/>
          </a:p>
          <a:p>
            <a:r>
              <a:rPr lang="es-AR" sz="2400" i="1" noProof="0" dirty="0"/>
              <a:t>¿Cómo las uso?</a:t>
            </a:r>
          </a:p>
          <a:p>
            <a:r>
              <a:rPr lang="es-AR" sz="2400" dirty="0"/>
              <a:t>		Suelen estar almacenadas en repositorios en internet.</a:t>
            </a:r>
            <a:br>
              <a:rPr lang="es-AR" sz="2400" dirty="0"/>
            </a:br>
            <a:r>
              <a:rPr lang="es-AR" sz="2400" dirty="0"/>
              <a:t>		Para instalarla usamos en una terminal:</a:t>
            </a:r>
          </a:p>
          <a:p>
            <a:r>
              <a:rPr lang="es-AR" sz="2400" dirty="0"/>
              <a:t>				</a:t>
            </a:r>
            <a:r>
              <a:rPr lang="es-A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pip</a:t>
            </a:r>
            <a:r>
              <a:rPr lang="es-A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A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install</a:t>
            </a:r>
            <a:r>
              <a:rPr lang="es-A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&lt;librería&gt;</a:t>
            </a:r>
          </a:p>
          <a:p>
            <a:r>
              <a:rPr lang="es-AR" sz="2400" noProof="0" dirty="0"/>
              <a:t>		Luego tenemos que llamarla:</a:t>
            </a:r>
          </a:p>
          <a:p>
            <a:r>
              <a:rPr lang="es-AR" sz="2400" dirty="0"/>
              <a:t>				</a:t>
            </a:r>
            <a:r>
              <a:rPr lang="es-A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s-A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&lt;librería&gt;</a:t>
            </a:r>
          </a:p>
          <a:p>
            <a:r>
              <a:rPr lang="es-AR" sz="20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				</a:t>
            </a:r>
            <a:r>
              <a:rPr lang="es-AR" sz="20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s-AR" sz="2000" dirty="0">
                <a:latin typeface="Cascadia Code" panose="020B0609020000020004" pitchFamily="49" charset="0"/>
                <a:cs typeface="Cascadia Code" panose="020B0609020000020004" pitchFamily="49" charset="0"/>
              </a:rPr>
              <a:t> &lt;librería&gt; as &lt;lo que quieras&gt;</a:t>
            </a:r>
          </a:p>
          <a:p>
            <a:r>
              <a:rPr lang="es-AR" sz="20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				</a:t>
            </a:r>
            <a:r>
              <a:rPr lang="es-AR" sz="20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from</a:t>
            </a:r>
            <a:r>
              <a:rPr lang="es-AR" sz="20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&lt;librería&gt; </a:t>
            </a:r>
            <a:r>
              <a:rPr lang="es-AR" sz="2000" noProof="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import</a:t>
            </a:r>
            <a:r>
              <a:rPr lang="es-AR" sz="2000" noProof="0" dirty="0">
                <a:latin typeface="Cascadia Code" panose="020B0609020000020004" pitchFamily="49" charset="0"/>
                <a:cs typeface="Cascadia Code" panose="020B0609020000020004" pitchFamily="49" charset="0"/>
              </a:rPr>
              <a:t> &lt;función, clase, variable&gt;</a:t>
            </a:r>
          </a:p>
        </p:txBody>
      </p:sp>
    </p:spTree>
    <p:extLst>
      <p:ext uri="{BB962C8B-B14F-4D97-AF65-F5344CB8AC3E}">
        <p14:creationId xmlns:p14="http://schemas.microsoft.com/office/powerpoint/2010/main" val="1855777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8731-1079-B63B-C7DB-D9254CED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66E6352-2C56-B741-8A6B-7BB58E01DCEC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Librerías estándar de Python</a:t>
            </a:r>
            <a:endParaRPr lang="en-US" sz="28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CF2B90F-A5FD-2694-5F90-9F0BBFD4F360}"/>
              </a:ext>
            </a:extLst>
          </p:cNvPr>
          <p:cNvSpPr txBox="1"/>
          <p:nvPr/>
        </p:nvSpPr>
        <p:spPr>
          <a:xfrm>
            <a:off x="749709" y="1638349"/>
            <a:ext cx="10692581" cy="3954929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os: Proporciona funciones para interactuar con el sistema operativo, como manejar archivos, directorios y variables de entorno.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sys</a:t>
            </a:r>
            <a:r>
              <a:rPr lang="es-ES" dirty="0"/>
              <a:t>: Ofrece acceso a variables y funciones relacionadas con el intérprete de Python, como argumentos de línea de comandos y control del entorno de ejecución.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datetime</a:t>
            </a:r>
            <a:r>
              <a:rPr lang="es-ES" dirty="0"/>
              <a:t>: Facilita la manipulación de fechas, horas y diferencias de tiempo, con soporte para formateo y zonas horarias.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re: Soporta expresiones regulares para buscar, reemplazar y manipular texto basado en patrones.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json</a:t>
            </a:r>
            <a:r>
              <a:rPr lang="es-ES" dirty="0"/>
              <a:t>: Permite codificar y decodificar datos en formato JSON para intercambio de información.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urllib</a:t>
            </a:r>
            <a:r>
              <a:rPr lang="es-ES" dirty="0"/>
              <a:t>: Facilita la conexión a servidores web, manejo de </a:t>
            </a:r>
            <a:r>
              <a:rPr lang="es-ES" dirty="0" err="1"/>
              <a:t>URLs</a:t>
            </a:r>
            <a:r>
              <a:rPr lang="es-ES" dirty="0"/>
              <a:t> y solicitudes HTTP.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shutil</a:t>
            </a:r>
            <a:r>
              <a:rPr lang="es-ES" dirty="0"/>
              <a:t>: Ofrece operaciones de alto nivel para copiar, mover y eliminar archivos o directorios.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threading</a:t>
            </a:r>
            <a:r>
              <a:rPr lang="es-ES" dirty="0"/>
              <a:t> y </a:t>
            </a:r>
            <a:r>
              <a:rPr lang="es-ES" dirty="0" err="1"/>
              <a:t>multiprocessing</a:t>
            </a:r>
            <a:r>
              <a:rPr lang="es-ES" dirty="0"/>
              <a:t>: Permiten manejar hilos y procesos para programación concurrente y paralela.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114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2A9D3-BEFB-0AD5-6582-460404257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47C6E26-B67F-7303-4E1A-67F3E15488A6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Librerías útiles para análisis de datos en Python</a:t>
            </a:r>
            <a:endParaRPr lang="en-US" sz="28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3EEB8273-CFD1-7406-6E2A-F00F21F23BCC}"/>
              </a:ext>
            </a:extLst>
          </p:cNvPr>
          <p:cNvSpPr txBox="1"/>
          <p:nvPr/>
        </p:nvSpPr>
        <p:spPr>
          <a:xfrm>
            <a:off x="749709" y="886011"/>
            <a:ext cx="10692581" cy="561692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NumPy</a:t>
            </a:r>
            <a:r>
              <a:rPr lang="es-ES" dirty="0"/>
              <a:t>: Biblioteca fundamental para computación numérica. Soporta arreglos multidimensionales, operaciones matemáticas vectorizadas y funciones para álgebra lineal, generación de números aleatorios y transformadas de Fourier.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Pandas: Ideal para manipulación y análisis de datos. Proporciona estructuras como </a:t>
            </a:r>
            <a:r>
              <a:rPr lang="es-ES" dirty="0" err="1"/>
              <a:t>DataFrames</a:t>
            </a:r>
            <a:r>
              <a:rPr lang="es-ES" dirty="0"/>
              <a:t> y Series para manejar datos tabulares, limpieza, fusión, agregación y manejo de datos faltantes.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Matplotlib: Herramienta para visualización de datos. Permite crear gráficos estáticos, animados e interactivos como líneas, barras, histogramas, </a:t>
            </a:r>
            <a:r>
              <a:rPr lang="es-ES" dirty="0" err="1"/>
              <a:t>scatter</a:t>
            </a:r>
            <a:r>
              <a:rPr lang="es-ES" dirty="0"/>
              <a:t> </a:t>
            </a:r>
            <a:r>
              <a:rPr lang="es-ES" dirty="0" err="1"/>
              <a:t>plots</a:t>
            </a:r>
            <a:r>
              <a:rPr lang="es-ES" dirty="0"/>
              <a:t> y </a:t>
            </a:r>
            <a:r>
              <a:rPr lang="es-ES" dirty="0" err="1"/>
              <a:t>subplots</a:t>
            </a:r>
            <a:r>
              <a:rPr lang="es-ES" dirty="0"/>
              <a:t> personalizables.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Seaborn</a:t>
            </a:r>
            <a:r>
              <a:rPr lang="es-ES" dirty="0"/>
              <a:t>: Basada en Matplotlib, facilita visualizaciones estadísticas atractivas. Incluye temas predeterminados, gráficos para distribuciones, regresiones y matrices de correlación.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SciPy</a:t>
            </a:r>
            <a:r>
              <a:rPr lang="es-ES" dirty="0"/>
              <a:t>: Extiende </a:t>
            </a:r>
            <a:r>
              <a:rPr lang="es-ES" dirty="0" err="1"/>
              <a:t>NumPy</a:t>
            </a:r>
            <a:r>
              <a:rPr lang="es-ES" dirty="0"/>
              <a:t> para cálculos científicos avanzados. Cubre integración numérica, optimización, procesamiento de señales, estadísticas y resolución de ecuaciones diferenciales.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Scikit-learn</a:t>
            </a:r>
            <a:r>
              <a:rPr lang="es-ES" dirty="0"/>
              <a:t>: Para machine </a:t>
            </a:r>
            <a:r>
              <a:rPr lang="es-ES" dirty="0" err="1"/>
              <a:t>learning</a:t>
            </a:r>
            <a:r>
              <a:rPr lang="es-ES" dirty="0"/>
              <a:t> y modelado predictivo. Ofrece algoritmos de clasificación, regresión, </a:t>
            </a:r>
            <a:r>
              <a:rPr lang="es-ES" dirty="0" err="1"/>
              <a:t>clustering</a:t>
            </a:r>
            <a:r>
              <a:rPr lang="es-ES" dirty="0"/>
              <a:t>, reducción de dimensionalidad y herramientas para validación cruzada y métricas.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Statsmodels</a:t>
            </a:r>
            <a:r>
              <a:rPr lang="es-ES" dirty="0"/>
              <a:t>: Enfocada en modelado estadístico. Soporta regresiones lineales, series de tiempo (ARIMA), pruebas hipotéticas y análisis econométricos.</a:t>
            </a:r>
          </a:p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Plotly</a:t>
            </a:r>
            <a:r>
              <a:rPr lang="es-ES" dirty="0"/>
              <a:t>: Para visualizaciones interactivas y </a:t>
            </a:r>
            <a:r>
              <a:rPr lang="es-ES" dirty="0" err="1"/>
              <a:t>dashboards</a:t>
            </a:r>
            <a:r>
              <a:rPr lang="es-ES" dirty="0"/>
              <a:t>. Genera gráficos web-</a:t>
            </a:r>
            <a:r>
              <a:rPr lang="es-ES" dirty="0" err="1"/>
              <a:t>based</a:t>
            </a:r>
            <a:r>
              <a:rPr lang="es-ES" dirty="0"/>
              <a:t> como mapas de calor, 3D y gráficos animados, compatibles con </a:t>
            </a:r>
            <a:r>
              <a:rPr lang="es-ES" dirty="0" err="1"/>
              <a:t>Jupyter</a:t>
            </a:r>
            <a:r>
              <a:rPr lang="es-ES" dirty="0"/>
              <a:t> y exportables a HTML.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98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E8629-C475-6377-C6E7-950EB5979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40F23E86-4BD7-1247-0448-D7F1A7A268B2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Librerías útiles para análisis de datos en Python</a:t>
            </a:r>
            <a:endParaRPr lang="en-US" sz="28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EA93C17-E77D-6F61-076C-F6826A3246C2}"/>
              </a:ext>
            </a:extLst>
          </p:cNvPr>
          <p:cNvSpPr txBox="1"/>
          <p:nvPr/>
        </p:nvSpPr>
        <p:spPr>
          <a:xfrm>
            <a:off x="749708" y="886011"/>
            <a:ext cx="10692581" cy="92333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 err="1"/>
              <a:t>NumPy</a:t>
            </a:r>
            <a:r>
              <a:rPr lang="es-ES" dirty="0"/>
              <a:t>: Biblioteca fundamental para computación numérica. Soporta arreglos multidimensionales, operaciones matemáticas vectorizadas y funciones para álgebra lineal, generación de números aleatorios y transformadas de Fourier.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E68E1D4-DB43-6771-2575-91326CF091A4}"/>
              </a:ext>
            </a:extLst>
          </p:cNvPr>
          <p:cNvSpPr txBox="1"/>
          <p:nvPr/>
        </p:nvSpPr>
        <p:spPr>
          <a:xfrm>
            <a:off x="1499416" y="2238513"/>
            <a:ext cx="9193163" cy="36933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array([0.3123452 , 0.10910728, 0.3464814 , 0.78181723, 0.89987566])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0CF4D8-3446-0036-397F-7DC7D11669D6}"/>
              </a:ext>
            </a:extLst>
          </p:cNvPr>
          <p:cNvSpPr txBox="1"/>
          <p:nvPr/>
        </p:nvSpPr>
        <p:spPr>
          <a:xfrm>
            <a:off x="1499416" y="2956654"/>
            <a:ext cx="85344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array([	[0.58018382, 0.93306777, 0.78881525, 0.80809645],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		[0.28405488, 0.07904666, 0.22094959, 0.13018061], 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[0.62488252, 0.04608582, 0.63887028, 0.34813544], </a:t>
            </a:r>
          </a:p>
          <a:p>
            <a:r>
              <a:rPr lang="en-US" dirty="0">
                <a:latin typeface="Consolas" panose="020B0609020204030204" pitchFamily="49" charset="0"/>
              </a:rPr>
              <a:t>		</a:t>
            </a:r>
            <a:r>
              <a:rPr lang="en-US" b="0" i="0" dirty="0">
                <a:effectLst/>
                <a:latin typeface="Consolas" panose="020B0609020204030204" pitchFamily="49" charset="0"/>
              </a:rPr>
              <a:t>[0.92406151, 0.75355338, 0.88446956, 0.70494965]])</a:t>
            </a:r>
            <a:endParaRPr lang="en-U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962FB1A-7569-C0AE-F827-8EF546B15A91}"/>
              </a:ext>
            </a:extLst>
          </p:cNvPr>
          <p:cNvSpPr txBox="1"/>
          <p:nvPr/>
        </p:nvSpPr>
        <p:spPr>
          <a:xfrm>
            <a:off x="1828796" y="4657535"/>
            <a:ext cx="8534402" cy="10772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ES" dirty="0"/>
              <a:t>Podemos aplicarles cualquier operador básico, lógico, vectorial, matricial, etc.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ES" dirty="0"/>
              <a:t>Podemos hacer modificaciones a texto en los </a:t>
            </a:r>
            <a:r>
              <a:rPr lang="es-ES" dirty="0" err="1"/>
              <a:t>arrays</a:t>
            </a:r>
            <a:r>
              <a:rPr lang="es-ES" dirty="0"/>
              <a:t>.</a:t>
            </a:r>
          </a:p>
          <a:p>
            <a:pPr marL="285750" indent="-285750" algn="just"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es-ES" dirty="0"/>
              <a:t>Podemos aplicar funciones a todo el array o en una dimensión.</a:t>
            </a:r>
          </a:p>
        </p:txBody>
      </p:sp>
    </p:spTree>
    <p:extLst>
      <p:ext uri="{BB962C8B-B14F-4D97-AF65-F5344CB8AC3E}">
        <p14:creationId xmlns:p14="http://schemas.microsoft.com/office/powerpoint/2010/main" val="125605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4C99C-EF13-B94E-2B34-F5652269A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A8A20E27-2C41-8088-4A1D-ED476A243840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Librerías útiles para análisis de datos en Python</a:t>
            </a:r>
            <a:endParaRPr lang="en-US" sz="28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2A30CF-87C8-8CBE-43C5-1F83D339C029}"/>
              </a:ext>
            </a:extLst>
          </p:cNvPr>
          <p:cNvSpPr txBox="1"/>
          <p:nvPr/>
        </p:nvSpPr>
        <p:spPr>
          <a:xfrm>
            <a:off x="749708" y="1024510"/>
            <a:ext cx="10692581" cy="64633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285750" indent="-285750" algn="just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s-ES" dirty="0"/>
              <a:t>Pandas: Ideal para manipulación y análisis de datos. Proporciona estructuras como </a:t>
            </a:r>
            <a:r>
              <a:rPr lang="es-ES" dirty="0" err="1"/>
              <a:t>DataFrames</a:t>
            </a:r>
            <a:r>
              <a:rPr lang="es-ES" dirty="0"/>
              <a:t> y Series para manejar datos tabulares, limpieza, fusión, agregación y manejo de datos faltantes.</a:t>
            </a:r>
          </a:p>
        </p:txBody>
      </p:sp>
      <p:pic>
        <p:nvPicPr>
          <p:cNvPr id="1026" name="Picture 2" descr="Introduction to pandas — Data Science for Energy System Modelling">
            <a:extLst>
              <a:ext uri="{FF2B5EF4-FFF2-40B4-BE49-F238E27FC236}">
                <a16:creationId xmlns:a16="http://schemas.microsoft.com/office/drawing/2014/main" id="{66EB1E7D-9E35-7E7C-3C3D-D3DB6AFCA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024" y="1873680"/>
            <a:ext cx="10709947" cy="4458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1969E497-E536-B675-A354-0B589385D135}"/>
              </a:ext>
            </a:extLst>
          </p:cNvPr>
          <p:cNvSpPr txBox="1"/>
          <p:nvPr/>
        </p:nvSpPr>
        <p:spPr>
          <a:xfrm>
            <a:off x="741024" y="6331974"/>
            <a:ext cx="1070994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Fuente: https://fneum.github.io/data-science-for-esm/03-workshop-pandas.html</a:t>
            </a:r>
          </a:p>
        </p:txBody>
      </p:sp>
    </p:spTree>
    <p:extLst>
      <p:ext uri="{BB962C8B-B14F-4D97-AF65-F5344CB8AC3E}">
        <p14:creationId xmlns:p14="http://schemas.microsoft.com/office/powerpoint/2010/main" val="1590638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3639EBA-C09A-82FE-5064-A1021ECA3D4B}"/>
              </a:ext>
            </a:extLst>
          </p:cNvPr>
          <p:cNvSpPr txBox="1"/>
          <p:nvPr/>
        </p:nvSpPr>
        <p:spPr>
          <a:xfrm>
            <a:off x="855404" y="205540"/>
            <a:ext cx="1060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¿Qué es Python? </a:t>
            </a:r>
            <a:r>
              <a:rPr lang="es-AR" sz="2000" i="1" dirty="0"/>
              <a:t>(https://www.python.org/)</a:t>
            </a:r>
            <a:endParaRPr lang="en-US" sz="28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88DCD63-B9FB-90EB-7FF7-2F6AF3F8BB3B}"/>
              </a:ext>
            </a:extLst>
          </p:cNvPr>
          <p:cNvSpPr txBox="1"/>
          <p:nvPr/>
        </p:nvSpPr>
        <p:spPr>
          <a:xfrm>
            <a:off x="1747683" y="836911"/>
            <a:ext cx="695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Lenguaje de programación orientado a objetos</a:t>
            </a:r>
            <a:endParaRPr lang="en-US" sz="24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C3706A-44F7-8AED-B554-1741EAF34C2C}"/>
              </a:ext>
            </a:extLst>
          </p:cNvPr>
          <p:cNvSpPr txBox="1"/>
          <p:nvPr/>
        </p:nvSpPr>
        <p:spPr>
          <a:xfrm>
            <a:off x="3578942" y="2157344"/>
            <a:ext cx="69538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Comunicación entre humano y computadora</a:t>
            </a:r>
            <a:endParaRPr lang="en-US" sz="24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F48B322E-B934-2F08-506F-76983F95E710}"/>
              </a:ext>
            </a:extLst>
          </p:cNvPr>
          <p:cNvCxnSpPr>
            <a:cxnSpLocks/>
          </p:cNvCxnSpPr>
          <p:nvPr/>
        </p:nvCxnSpPr>
        <p:spPr>
          <a:xfrm>
            <a:off x="1858297" y="1298576"/>
            <a:ext cx="3578942" cy="0"/>
          </a:xfrm>
          <a:prstGeom prst="line">
            <a:avLst/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77B523D-05A9-782D-0E72-FEABA3B2A329}"/>
              </a:ext>
            </a:extLst>
          </p:cNvPr>
          <p:cNvCxnSpPr>
            <a:cxnSpLocks/>
          </p:cNvCxnSpPr>
          <p:nvPr/>
        </p:nvCxnSpPr>
        <p:spPr>
          <a:xfrm>
            <a:off x="3496803" y="1304925"/>
            <a:ext cx="6217468" cy="1314084"/>
          </a:xfrm>
          <a:prstGeom prst="bentConnector3">
            <a:avLst>
              <a:gd name="adj1" fmla="val 186"/>
            </a:avLst>
          </a:prstGeom>
          <a:ln w="5715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5771B2B-56BA-B0FA-49A9-FB659B6871D6}"/>
              </a:ext>
            </a:extLst>
          </p:cNvPr>
          <p:cNvSpPr txBox="1"/>
          <p:nvPr/>
        </p:nvSpPr>
        <p:spPr>
          <a:xfrm>
            <a:off x="6827276" y="1545182"/>
            <a:ext cx="4636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Objetos con atributos y métodos</a:t>
            </a:r>
            <a:endParaRPr lang="en-US" sz="2400" dirty="0"/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F49F2D1D-D8E1-609B-1234-A540E1719396}"/>
              </a:ext>
            </a:extLst>
          </p:cNvPr>
          <p:cNvCxnSpPr>
            <a:cxnSpLocks/>
          </p:cNvCxnSpPr>
          <p:nvPr/>
        </p:nvCxnSpPr>
        <p:spPr>
          <a:xfrm>
            <a:off x="5547853" y="1298576"/>
            <a:ext cx="2593257" cy="0"/>
          </a:xfrm>
          <a:prstGeom prst="line">
            <a:avLst/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1" name="Conector recto 10">
            <a:extLst>
              <a:ext uri="{FF2B5EF4-FFF2-40B4-BE49-F238E27FC236}">
                <a16:creationId xmlns:a16="http://schemas.microsoft.com/office/drawing/2014/main" id="{10818DB3-C264-E47A-0884-4512ED2D627D}"/>
              </a:ext>
            </a:extLst>
          </p:cNvPr>
          <p:cNvCxnSpPr>
            <a:cxnSpLocks/>
          </p:cNvCxnSpPr>
          <p:nvPr/>
        </p:nvCxnSpPr>
        <p:spPr>
          <a:xfrm>
            <a:off x="6777601" y="1304924"/>
            <a:ext cx="4529496" cy="701923"/>
          </a:xfrm>
          <a:prstGeom prst="bentConnector3">
            <a:avLst>
              <a:gd name="adj1" fmla="val 73"/>
            </a:avLst>
          </a:prstGeom>
          <a:ln w="5715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34" name="CuadroTexto 33">
            <a:extLst>
              <a:ext uri="{FF2B5EF4-FFF2-40B4-BE49-F238E27FC236}">
                <a16:creationId xmlns:a16="http://schemas.microsoft.com/office/drawing/2014/main" id="{61AED0BB-0253-E601-6B8D-BB981C3CC7C5}"/>
              </a:ext>
            </a:extLst>
          </p:cNvPr>
          <p:cNvSpPr txBox="1"/>
          <p:nvPr/>
        </p:nvSpPr>
        <p:spPr>
          <a:xfrm>
            <a:off x="855404" y="2893738"/>
            <a:ext cx="1060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¿Por qué Python? </a:t>
            </a:r>
            <a:r>
              <a:rPr lang="es-AR" sz="2000" i="1" dirty="0"/>
              <a:t>(https://wiki.python.org/moin/BeginnersGuide/Overview)</a:t>
            </a:r>
            <a:endParaRPr lang="en-US" sz="2800" i="1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D6AA6591-2844-66EF-075B-9E13ADFCE07C}"/>
              </a:ext>
            </a:extLst>
          </p:cNvPr>
          <p:cNvSpPr txBox="1"/>
          <p:nvPr/>
        </p:nvSpPr>
        <p:spPr>
          <a:xfrm>
            <a:off x="1331849" y="3440980"/>
            <a:ext cx="101315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Sintaxis elegante, fácil de leer.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Fácil de usar.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Amplia biblioteca estándar.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Modo interactivo.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Se pueden añadir módulos en lenguajes compilados como C o C++.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Puede usarse en aplicaciones para ofrecer una interfaz programable.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Multiplataforma.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ES" sz="2400" dirty="0"/>
              <a:t>Software libre. </a:t>
            </a: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51D86367-1C3B-DA4F-D17D-177FDAB86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1601" y="4230544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87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4A2B8-22B3-9551-475B-EAE3D9ECB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A9854EA-CAD3-2AA7-10F9-BCE29E61D66A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¿Qué se puede hacer en Python? Ejemplos…</a:t>
            </a:r>
            <a:endParaRPr lang="en-US" sz="2800" i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007F70E-6548-9D81-8EC2-331B889318E6}"/>
              </a:ext>
            </a:extLst>
          </p:cNvPr>
          <p:cNvSpPr txBox="1"/>
          <p:nvPr/>
        </p:nvSpPr>
        <p:spPr>
          <a:xfrm>
            <a:off x="749709" y="1550721"/>
            <a:ext cx="10692581" cy="403187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s-AR" noProof="0" dirty="0"/>
              <a:t>Archivos .</a:t>
            </a:r>
            <a:r>
              <a:rPr lang="es-AR" noProof="0" dirty="0" err="1"/>
              <a:t>csv</a:t>
            </a:r>
            <a:r>
              <a:rPr lang="es-AR" noProof="0" dirty="0"/>
              <a:t>: Crear, abrir o editar este tipo de archivos que permiten almacenar información en texto.</a:t>
            </a:r>
            <a:endParaRPr lang="es-AR" dirty="0"/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s-AR" noProof="0" dirty="0"/>
              <a:t>Planillas de cálculo: </a:t>
            </a:r>
            <a:r>
              <a:rPr lang="es-AR" dirty="0"/>
              <a:t>Crear, abrir o editar planillas tipo Excel.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s-AR" noProof="0" dirty="0"/>
              <a:t>Archivos JSON: </a:t>
            </a:r>
            <a:r>
              <a:rPr lang="es-AR" dirty="0"/>
              <a:t>Crear, abrir o editar información de archivos </a:t>
            </a:r>
            <a:r>
              <a:rPr lang="es-AR" dirty="0" err="1"/>
              <a:t>json</a:t>
            </a:r>
            <a:r>
              <a:rPr lang="es-AR" dirty="0"/>
              <a:t> y </a:t>
            </a:r>
            <a:r>
              <a:rPr lang="es-AR" dirty="0" err="1"/>
              <a:t>geojson</a:t>
            </a:r>
            <a:r>
              <a:rPr lang="es-AR" dirty="0"/>
              <a:t> (vectoriales).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s-AR" noProof="0" dirty="0"/>
              <a:t>Archivos SHP: </a:t>
            </a:r>
            <a:r>
              <a:rPr lang="es-AR" dirty="0"/>
              <a:t>Crear, abrir o editar archivos </a:t>
            </a:r>
            <a:r>
              <a:rPr lang="es-AR" dirty="0" err="1"/>
              <a:t>shape</a:t>
            </a:r>
            <a:r>
              <a:rPr lang="es-AR" dirty="0"/>
              <a:t> (vectoriales) con polígonos, líneas y/o puntos con sus respectivos atributos.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s-AR" noProof="0" dirty="0"/>
              <a:t>Archivos TIF: </a:t>
            </a:r>
            <a:r>
              <a:rPr lang="es-AR" dirty="0"/>
              <a:t>Crear, abrir o editar archivos </a:t>
            </a:r>
            <a:r>
              <a:rPr lang="es-AR" dirty="0" err="1"/>
              <a:t>tif</a:t>
            </a:r>
            <a:r>
              <a:rPr lang="es-AR" dirty="0"/>
              <a:t> (ráster) con información geoespacial.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s-AR" noProof="0" dirty="0"/>
              <a:t>Documentos PDF: </a:t>
            </a:r>
            <a:r>
              <a:rPr lang="es-AR" dirty="0"/>
              <a:t>Crear, abrir o editar documentos </a:t>
            </a:r>
            <a:r>
              <a:rPr lang="es-AR" dirty="0" err="1"/>
              <a:t>pdf</a:t>
            </a:r>
            <a:r>
              <a:rPr lang="es-AR" dirty="0"/>
              <a:t>, agregando texto, imágenes o tablas.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s-AR" noProof="0" dirty="0"/>
              <a:t>Regresión lineal: Ajustar una f</a:t>
            </a:r>
            <a:r>
              <a:rPr lang="es-AR" dirty="0"/>
              <a:t>unción lineal para modelar una variable en función de otra, mostrando la bondad del ajuste, pendiente, ordenada al origen y el intervalo de confianza.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s-AR" noProof="0" dirty="0"/>
              <a:t>Correlación entre dos variables para distintos tiempos.</a:t>
            </a:r>
          </a:p>
          <a:p>
            <a:pPr marL="342900" indent="-342900" algn="just">
              <a:spcBef>
                <a:spcPts val="600"/>
              </a:spcBef>
              <a:buFont typeface="+mj-lt"/>
              <a:buAutoNum type="arabicPeriod"/>
            </a:pPr>
            <a:r>
              <a:rPr lang="es-AR" dirty="0"/>
              <a:t>Uso de la API de Google </a:t>
            </a:r>
            <a:r>
              <a:rPr lang="es-AR" dirty="0" err="1"/>
              <a:t>Earth</a:t>
            </a:r>
            <a:r>
              <a:rPr lang="es-AR" dirty="0"/>
              <a:t> </a:t>
            </a:r>
            <a:r>
              <a:rPr lang="es-AR" dirty="0" err="1"/>
              <a:t>Engine</a:t>
            </a:r>
            <a:r>
              <a:rPr lang="es-AR" dirty="0"/>
              <a:t>: Permite utilizar colecciones de GEE, descargarlas, etc.</a:t>
            </a:r>
            <a:endParaRPr lang="es-AR" noProof="0" dirty="0"/>
          </a:p>
        </p:txBody>
      </p:sp>
    </p:spTree>
    <p:extLst>
      <p:ext uri="{BB962C8B-B14F-4D97-AF65-F5344CB8AC3E}">
        <p14:creationId xmlns:p14="http://schemas.microsoft.com/office/powerpoint/2010/main" val="30253502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209D0-8D1D-7E27-FCA4-DDB26A4EE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7BC7AC6-3E5E-0B6C-4D6D-26CCED70CED5}"/>
              </a:ext>
            </a:extLst>
          </p:cNvPr>
          <p:cNvSpPr txBox="1"/>
          <p:nvPr/>
        </p:nvSpPr>
        <p:spPr>
          <a:xfrm>
            <a:off x="3866534" y="2243158"/>
            <a:ext cx="445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2800" i="1" dirty="0"/>
              <a:t>¿Dudas?</a:t>
            </a:r>
            <a:endParaRPr lang="en-US" sz="2800" dirty="0"/>
          </a:p>
        </p:txBody>
      </p:sp>
      <p:pic>
        <p:nvPicPr>
          <p:cNvPr id="3" name="Imagen 2" descr="Un hombre vestido de traje con la mano&#10;&#10;El contenido generado por IA puede ser incorrecto.">
            <a:extLst>
              <a:ext uri="{FF2B5EF4-FFF2-40B4-BE49-F238E27FC236}">
                <a16:creationId xmlns:a16="http://schemas.microsoft.com/office/drawing/2014/main" id="{F43511ED-4468-26CD-773C-20C275CD6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426" y="3013695"/>
            <a:ext cx="2889148" cy="295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011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0CD63-37B2-1BA6-423E-0DDC67361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1749E818-311C-DE00-67FF-A69EA6CBCA3A}"/>
              </a:ext>
            </a:extLst>
          </p:cNvPr>
          <p:cNvSpPr txBox="1"/>
          <p:nvPr/>
        </p:nvSpPr>
        <p:spPr>
          <a:xfrm>
            <a:off x="855404" y="205540"/>
            <a:ext cx="1060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¿Cómo uso Python? </a:t>
            </a:r>
            <a:r>
              <a:rPr lang="es-AR" sz="2000" i="1" dirty="0"/>
              <a:t>(https://www.anaconda.com/download/success)</a:t>
            </a:r>
            <a:endParaRPr lang="en-US" sz="28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5ABD37C-56E8-7BEC-F325-2F973BE3D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699" y="945198"/>
            <a:ext cx="10098602" cy="57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460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F8E82-36C8-FEB9-DCD3-1572C4090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E6BC2B4-DBDD-0691-04FD-7256B2AA742E}"/>
              </a:ext>
            </a:extLst>
          </p:cNvPr>
          <p:cNvSpPr txBox="1"/>
          <p:nvPr/>
        </p:nvSpPr>
        <p:spPr>
          <a:xfrm>
            <a:off x="855404" y="205540"/>
            <a:ext cx="1060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¿Cómo uso Python? </a:t>
            </a:r>
            <a:r>
              <a:rPr lang="es-AR" sz="2000" i="1" dirty="0"/>
              <a:t>(https://www.anaconda.com/download/success)</a:t>
            </a:r>
            <a:endParaRPr lang="en-US" sz="28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3CE500C-767B-DA8D-FD9A-E92B0D25A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29134" y="945198"/>
            <a:ext cx="9133731" cy="5707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2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40CA7-A3A3-259A-3CA2-3C1A37FAB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D0F3FAD6-ECD4-D61D-BED2-A2B822DA1667}"/>
              </a:ext>
            </a:extLst>
          </p:cNvPr>
          <p:cNvSpPr txBox="1"/>
          <p:nvPr/>
        </p:nvSpPr>
        <p:spPr>
          <a:xfrm>
            <a:off x="855404" y="205540"/>
            <a:ext cx="106079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¿Cómo uso Python? </a:t>
            </a:r>
            <a:r>
              <a:rPr lang="es-AR" sz="2000" i="1" dirty="0"/>
              <a:t>(https://code.visualstudio.com/)</a:t>
            </a:r>
            <a:endParaRPr lang="en-US" sz="2800" i="1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CE02F5-08CE-0120-9F7D-9E7AB55D6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3391" y="855406"/>
            <a:ext cx="10785218" cy="5797054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7ECFDFF-0441-1BB6-2C3B-098D53D33D7B}"/>
              </a:ext>
            </a:extLst>
          </p:cNvPr>
          <p:cNvSpPr txBox="1"/>
          <p:nvPr/>
        </p:nvSpPr>
        <p:spPr>
          <a:xfrm>
            <a:off x="5631015" y="5515897"/>
            <a:ext cx="105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Terminal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C4E9093-7941-9609-9542-C2C10C8AB342}"/>
              </a:ext>
            </a:extLst>
          </p:cNvPr>
          <p:cNvSpPr txBox="1"/>
          <p:nvPr/>
        </p:nvSpPr>
        <p:spPr>
          <a:xfrm>
            <a:off x="8801918" y="4154130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Modelo de Lenguaje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43E302E0-D7F7-7A65-DCF9-717DE11C3821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9939409" y="4523462"/>
            <a:ext cx="590939" cy="1361767"/>
          </a:xfrm>
          <a:prstGeom prst="straightConnector1">
            <a:avLst/>
          </a:prstGeom>
          <a:ln w="1905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31BE67-41A4-0627-9119-B39EC607CC01}"/>
              </a:ext>
            </a:extLst>
          </p:cNvPr>
          <p:cNvSpPr txBox="1"/>
          <p:nvPr/>
        </p:nvSpPr>
        <p:spPr>
          <a:xfrm>
            <a:off x="1068848" y="2723537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Barra lateral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7B4AD4B-49B0-C029-0A88-ABC565D357EE}"/>
              </a:ext>
            </a:extLst>
          </p:cNvPr>
          <p:cNvSpPr txBox="1"/>
          <p:nvPr/>
        </p:nvSpPr>
        <p:spPr>
          <a:xfrm>
            <a:off x="5702302" y="2709412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Editor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5C22CDC-047C-FCAF-884F-E290502C72B8}"/>
              </a:ext>
            </a:extLst>
          </p:cNvPr>
          <p:cNvSpPr txBox="1"/>
          <p:nvPr/>
        </p:nvSpPr>
        <p:spPr>
          <a:xfrm>
            <a:off x="5445821" y="85540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>
                <a:solidFill>
                  <a:srgbClr val="FF0000"/>
                </a:solidFill>
              </a:rPr>
              <a:t>Comandos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4863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5E44F-41DB-48A6-7BB6-8E71F75AF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983E0253-7DBC-A1B8-BC5E-C499B1A22DB1}"/>
              </a:ext>
            </a:extLst>
          </p:cNvPr>
          <p:cNvSpPr txBox="1"/>
          <p:nvPr/>
        </p:nvSpPr>
        <p:spPr>
          <a:xfrm>
            <a:off x="3456037" y="3167390"/>
            <a:ext cx="5491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Preparemos todo para trabajar…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2361022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F71D8-89FD-E835-1E96-FD9FF22C4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2C010ABA-A9BE-DEBA-C384-EB3F17EDF43A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Cosas útiles de VS </a:t>
            </a:r>
            <a:r>
              <a:rPr lang="es-AR" sz="2800" i="1" dirty="0" err="1"/>
              <a:t>Code</a:t>
            </a:r>
            <a:r>
              <a:rPr lang="es-AR" sz="2800" i="1" dirty="0"/>
              <a:t> </a:t>
            </a:r>
            <a:r>
              <a:rPr lang="es-AR" sz="2000" i="1" dirty="0"/>
              <a:t>(https://code.visualstudio.com/docs/getstarted/tips-and-tricks)</a:t>
            </a:r>
            <a:endParaRPr lang="en-US" sz="2800" i="1" dirty="0"/>
          </a:p>
        </p:txBody>
      </p:sp>
      <p:pic>
        <p:nvPicPr>
          <p:cNvPr id="2050" name="Picture 2" descr="Keyboard Reference Sheet">
            <a:extLst>
              <a:ext uri="{FF2B5EF4-FFF2-40B4-BE49-F238E27FC236}">
                <a16:creationId xmlns:a16="http://schemas.microsoft.com/office/drawing/2014/main" id="{52458E42-5A84-91D0-C11D-CB1CB2396D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793" y="829630"/>
            <a:ext cx="7652749" cy="593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6FC6D6F1-824D-8615-3DD0-AF8A792697A7}"/>
              </a:ext>
            </a:extLst>
          </p:cNvPr>
          <p:cNvSpPr/>
          <p:nvPr/>
        </p:nvSpPr>
        <p:spPr>
          <a:xfrm>
            <a:off x="3372465" y="1170039"/>
            <a:ext cx="2379406" cy="1032387"/>
          </a:xfrm>
          <a:prstGeom prst="rect">
            <a:avLst/>
          </a:prstGeom>
          <a:noFill/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ector: angular 16">
            <a:extLst>
              <a:ext uri="{FF2B5EF4-FFF2-40B4-BE49-F238E27FC236}">
                <a16:creationId xmlns:a16="http://schemas.microsoft.com/office/drawing/2014/main" id="{23787C46-5012-B311-7D0B-BEF109733DB1}"/>
              </a:ext>
            </a:extLst>
          </p:cNvPr>
          <p:cNvCxnSpPr>
            <a:cxnSpLocks/>
            <a:stCxn id="6" idx="0"/>
            <a:endCxn id="18" idx="0"/>
          </p:cNvCxnSpPr>
          <p:nvPr/>
        </p:nvCxnSpPr>
        <p:spPr>
          <a:xfrm rot="16200000" flipH="1">
            <a:off x="7263552" y="-1531345"/>
            <a:ext cx="205306" cy="5608074"/>
          </a:xfrm>
          <a:prstGeom prst="bentConnector3">
            <a:avLst>
              <a:gd name="adj1" fmla="val -111346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1821F38-7ACF-994D-EE90-7E3A4CF6317B}"/>
              </a:ext>
            </a:extLst>
          </p:cNvPr>
          <p:cNvSpPr txBox="1"/>
          <p:nvPr/>
        </p:nvSpPr>
        <p:spPr>
          <a:xfrm>
            <a:off x="8699090" y="1375345"/>
            <a:ext cx="29423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dirty="0"/>
              <a:t>Muy útil más allá del uso de Python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218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DF26E6-810C-EAFB-B180-629827B28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3FB67F5-01E4-8B73-CD12-E621FBA1125B}"/>
              </a:ext>
            </a:extLst>
          </p:cNvPr>
          <p:cNvSpPr txBox="1"/>
          <p:nvPr/>
        </p:nvSpPr>
        <p:spPr>
          <a:xfrm>
            <a:off x="3866534" y="2243158"/>
            <a:ext cx="44589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Empecemos con Python… </a:t>
            </a:r>
            <a:endParaRPr lang="en-US" sz="2800" dirty="0"/>
          </a:p>
        </p:txBody>
      </p:sp>
      <p:pic>
        <p:nvPicPr>
          <p:cNvPr id="3" name="Imagen 2" descr="Una caricatura de una persona&#10;&#10;El contenido generado por IA puede ser incorrecto.">
            <a:extLst>
              <a:ext uri="{FF2B5EF4-FFF2-40B4-BE49-F238E27FC236}">
                <a16:creationId xmlns:a16="http://schemas.microsoft.com/office/drawing/2014/main" id="{4C5F0604-9193-F9A6-B536-38E70C21E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1455" y="3293121"/>
            <a:ext cx="2169089" cy="1620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8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14175-3188-6996-5C4F-21C454AB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BE4BCE3A-8F25-A919-2E88-370DCE679EFE}"/>
              </a:ext>
            </a:extLst>
          </p:cNvPr>
          <p:cNvSpPr txBox="1"/>
          <p:nvPr/>
        </p:nvSpPr>
        <p:spPr>
          <a:xfrm>
            <a:off x="855404" y="205540"/>
            <a:ext cx="11169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800" i="1" dirty="0"/>
              <a:t>Tipos de datos, variables y listas de Python</a:t>
            </a:r>
            <a:endParaRPr lang="en-US" sz="2800" i="1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0D456190-90A8-9D2B-0E2D-7D458870E7AE}"/>
              </a:ext>
            </a:extLst>
          </p:cNvPr>
          <p:cNvSpPr txBox="1"/>
          <p:nvPr/>
        </p:nvSpPr>
        <p:spPr>
          <a:xfrm>
            <a:off x="1327352" y="1435509"/>
            <a:ext cx="4012177" cy="230074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s-AR" sz="2400" dirty="0"/>
              <a:t>Tipos de datos: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noProof="0" dirty="0"/>
              <a:t>Enteros (</a:t>
            </a:r>
            <a:r>
              <a:rPr lang="es-AR" sz="2400" noProof="0" dirty="0" err="1"/>
              <a:t>int</a:t>
            </a:r>
            <a:r>
              <a:rPr lang="es-AR" sz="2400" noProof="0" dirty="0"/>
              <a:t>)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Reales (float)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Cadenas o </a:t>
            </a:r>
            <a:r>
              <a:rPr lang="es-AR" sz="2400" noProof="0" dirty="0"/>
              <a:t>texto</a:t>
            </a:r>
            <a:r>
              <a:rPr lang="en-US" sz="2400" dirty="0"/>
              <a:t> (</a:t>
            </a:r>
            <a:r>
              <a:rPr lang="es-AR" sz="2400" dirty="0" err="1"/>
              <a:t>str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noProof="0" dirty="0"/>
              <a:t>Booleano</a:t>
            </a:r>
            <a:r>
              <a:rPr lang="en-US" sz="2400" dirty="0"/>
              <a:t> (True o False)</a:t>
            </a:r>
          </a:p>
        </p:txBody>
      </p: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D5E1682A-EAC9-D7FE-1B95-1F9F4616F508}"/>
              </a:ext>
            </a:extLst>
          </p:cNvPr>
          <p:cNvCxnSpPr>
            <a:cxnSpLocks/>
            <a:stCxn id="28" idx="3"/>
            <a:endCxn id="31" idx="1"/>
          </p:cNvCxnSpPr>
          <p:nvPr/>
        </p:nvCxnSpPr>
        <p:spPr>
          <a:xfrm flipV="1">
            <a:off x="5339529" y="2585883"/>
            <a:ext cx="1689922" cy="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1FE04D82-D222-737A-96E9-FEFBE1E2C49D}"/>
              </a:ext>
            </a:extLst>
          </p:cNvPr>
          <p:cNvSpPr txBox="1"/>
          <p:nvPr/>
        </p:nvSpPr>
        <p:spPr>
          <a:xfrm>
            <a:off x="7029451" y="1435509"/>
            <a:ext cx="3618884" cy="230074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r>
              <a:rPr lang="es-AR" sz="2400" dirty="0"/>
              <a:t>Variable: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Tiene un nombre para identificarlo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AR" sz="2400" dirty="0"/>
              <a:t>Asigna el dato a un lugar de la memoria</a:t>
            </a:r>
            <a:endParaRPr lang="en-US" sz="2400" dirty="0"/>
          </a:p>
        </p:txBody>
      </p:sp>
      <p:cxnSp>
        <p:nvCxnSpPr>
          <p:cNvPr id="43" name="Conector recto de flecha 42">
            <a:extLst>
              <a:ext uri="{FF2B5EF4-FFF2-40B4-BE49-F238E27FC236}">
                <a16:creationId xmlns:a16="http://schemas.microsoft.com/office/drawing/2014/main" id="{CF51B90D-B101-031E-509D-A5E95753718C}"/>
              </a:ext>
            </a:extLst>
          </p:cNvPr>
          <p:cNvCxnSpPr>
            <a:cxnSpLocks/>
            <a:stCxn id="28" idx="2"/>
            <a:endCxn id="46" idx="1"/>
          </p:cNvCxnSpPr>
          <p:nvPr/>
        </p:nvCxnSpPr>
        <p:spPr>
          <a:xfrm rot="16200000" flipH="1">
            <a:off x="3267212" y="3802486"/>
            <a:ext cx="1454590" cy="1322133"/>
          </a:xfrm>
          <a:prstGeom prst="bentConnector2">
            <a:avLst/>
          </a:prstGeom>
          <a:ln w="76200">
            <a:solidFill>
              <a:schemeClr val="accent4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6" name="CuadroTexto 45">
            <a:extLst>
              <a:ext uri="{FF2B5EF4-FFF2-40B4-BE49-F238E27FC236}">
                <a16:creationId xmlns:a16="http://schemas.microsoft.com/office/drawing/2014/main" id="{69A4E62E-7ADC-EF3B-0FD1-7E9C3E41AC86}"/>
              </a:ext>
            </a:extLst>
          </p:cNvPr>
          <p:cNvSpPr txBox="1"/>
          <p:nvPr/>
        </p:nvSpPr>
        <p:spPr>
          <a:xfrm>
            <a:off x="4655574" y="4572006"/>
            <a:ext cx="2408901" cy="123768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AR" sz="2400" dirty="0"/>
              <a:t>Listas y tuplas</a:t>
            </a:r>
          </a:p>
          <a:p>
            <a:pPr algn="ctr"/>
            <a:r>
              <a:rPr lang="es-AR" sz="2400" dirty="0"/>
              <a:t>(como vectores pero no)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E9362E7A-0C56-EFA2-32AD-86FE35A2686C}"/>
                  </a:ext>
                </a:extLst>
              </p:cNvPr>
              <p:cNvSpPr txBox="1"/>
              <p:nvPr/>
            </p:nvSpPr>
            <p:spPr>
              <a:xfrm>
                <a:off x="7841225" y="4554808"/>
                <a:ext cx="1579407" cy="12720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𝐸𝑛𝑡𝑒𝑟𝑜𝑠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𝑅𝑒𝑎𝑙𝑒𝑠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𝐶𝑎𝑑𝑒𝑛𝑎𝑠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𝐵𝑜𝑜𝑙𝑒𝑎𝑛𝑜𝑠</m:t>
                              </m:r>
                            </m:e>
                            <m:e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𝐶𝑜𝑚𝑏𝑖𝑛𝑎𝑐𝑖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ó</m:t>
                              </m:r>
                              <m:r>
                                <a:rPr lang="es-A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CuadroTexto 52">
                <a:extLst>
                  <a:ext uri="{FF2B5EF4-FFF2-40B4-BE49-F238E27FC236}">
                    <a16:creationId xmlns:a16="http://schemas.microsoft.com/office/drawing/2014/main" id="{E9362E7A-0C56-EFA2-32AD-86FE35A26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1225" y="4554808"/>
                <a:ext cx="1579407" cy="12720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Conector recto de flecha 54">
            <a:extLst>
              <a:ext uri="{FF2B5EF4-FFF2-40B4-BE49-F238E27FC236}">
                <a16:creationId xmlns:a16="http://schemas.microsoft.com/office/drawing/2014/main" id="{4B0FCF98-B11E-9086-CEC5-96245EDDEC46}"/>
              </a:ext>
            </a:extLst>
          </p:cNvPr>
          <p:cNvCxnSpPr>
            <a:cxnSpLocks/>
            <a:stCxn id="46" idx="3"/>
            <a:endCxn id="53" idx="1"/>
          </p:cNvCxnSpPr>
          <p:nvPr/>
        </p:nvCxnSpPr>
        <p:spPr>
          <a:xfrm>
            <a:off x="7064475" y="5190848"/>
            <a:ext cx="77675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Conector recto de flecha 42">
            <a:extLst>
              <a:ext uri="{FF2B5EF4-FFF2-40B4-BE49-F238E27FC236}">
                <a16:creationId xmlns:a16="http://schemas.microsoft.com/office/drawing/2014/main" id="{924A8BB9-FF63-BA0D-57D0-1C0EE7F9CE60}"/>
              </a:ext>
            </a:extLst>
          </p:cNvPr>
          <p:cNvCxnSpPr>
            <a:cxnSpLocks/>
            <a:stCxn id="46" idx="0"/>
            <a:endCxn id="31" idx="1"/>
          </p:cNvCxnSpPr>
          <p:nvPr/>
        </p:nvCxnSpPr>
        <p:spPr>
          <a:xfrm rot="5400000" flipH="1" flipV="1">
            <a:off x="5451677" y="2994232"/>
            <a:ext cx="1986123" cy="1169426"/>
          </a:xfrm>
          <a:prstGeom prst="bentConnector2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2" name="CuadroTexto 61">
            <a:extLst>
              <a:ext uri="{FF2B5EF4-FFF2-40B4-BE49-F238E27FC236}">
                <a16:creationId xmlns:a16="http://schemas.microsoft.com/office/drawing/2014/main" id="{12163C76-C818-A905-C9D0-1320B67017A9}"/>
              </a:ext>
            </a:extLst>
          </p:cNvPr>
          <p:cNvSpPr txBox="1"/>
          <p:nvPr/>
        </p:nvSpPr>
        <p:spPr>
          <a:xfrm>
            <a:off x="5339528" y="1978739"/>
            <a:ext cx="1518778" cy="6145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s-AR" sz="2000" dirty="0"/>
              <a:t>Guardar en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9422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6" grpId="0" animBg="1"/>
      <p:bldP spid="53" grpId="0"/>
      <p:bldP spid="62" grpId="0" animBg="1"/>
    </p:bldLst>
  </p:timing>
</p:sld>
</file>

<file path=ppt/theme/theme1.xml><?xml version="1.0" encoding="utf-8"?>
<a:theme xmlns:a="http://schemas.openxmlformats.org/drawingml/2006/main" name="Gota">
  <a:themeElements>
    <a:clrScheme name="Gota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ota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TM04033925[[fn=Gota]]</Template>
  <TotalTime>503</TotalTime>
  <Words>1343</Words>
  <Application>Microsoft Office PowerPoint</Application>
  <PresentationFormat>Panorámica</PresentationFormat>
  <Paragraphs>138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7" baseType="lpstr">
      <vt:lpstr>Arial</vt:lpstr>
      <vt:lpstr>Cambria Math</vt:lpstr>
      <vt:lpstr>Cascadia Code</vt:lpstr>
      <vt:lpstr>Consolas</vt:lpstr>
      <vt:lpstr>Wingdings</vt:lpstr>
      <vt:lpstr>Gota</vt:lpstr>
      <vt:lpstr>Taller de Python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Joaquín Sebastián Segura Ellis</dc:creator>
  <cp:lastModifiedBy>Joaquín Sebastián Segura Ellis</cp:lastModifiedBy>
  <cp:revision>1</cp:revision>
  <dcterms:created xsi:type="dcterms:W3CDTF">2025-10-12T20:54:01Z</dcterms:created>
  <dcterms:modified xsi:type="dcterms:W3CDTF">2025-10-23T23:56:35Z</dcterms:modified>
</cp:coreProperties>
</file>