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7F90-0ECF-47FA-8BC0-CD7BBAAC9AE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A6F-5788-4584-9D0A-B684EB42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7F90-0ECF-47FA-8BC0-CD7BBAAC9AE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A6F-5788-4584-9D0A-B684EB42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7F90-0ECF-47FA-8BC0-CD7BBAAC9AE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A6F-5788-4584-9D0A-B684EB42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7F90-0ECF-47FA-8BC0-CD7BBAAC9AE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A6F-5788-4584-9D0A-B684EB42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7F90-0ECF-47FA-8BC0-CD7BBAAC9AE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A6F-5788-4584-9D0A-B684EB42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2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7F90-0ECF-47FA-8BC0-CD7BBAAC9AE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A6F-5788-4584-9D0A-B684EB42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3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7F90-0ECF-47FA-8BC0-CD7BBAAC9AE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A6F-5788-4584-9D0A-B684EB42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7F90-0ECF-47FA-8BC0-CD7BBAAC9AE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A6F-5788-4584-9D0A-B684EB42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7F90-0ECF-47FA-8BC0-CD7BBAAC9AE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A6F-5788-4584-9D0A-B684EB42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8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7F90-0ECF-47FA-8BC0-CD7BBAAC9AE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A6F-5788-4584-9D0A-B684EB42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7F90-0ECF-47FA-8BC0-CD7BBAAC9AE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6A6F-5788-4584-9D0A-B684EB42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1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7F90-0ECF-47FA-8BC0-CD7BBAAC9AE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6A6F-5788-4584-9D0A-B684EB42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2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machine-learning-in-python-step-by-ste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6977" y="390617"/>
            <a:ext cx="606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Machine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7463" y="1226597"/>
            <a:ext cx="6063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approximation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Classification Predictive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Regression Predictive Modeling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7" y="2975283"/>
            <a:ext cx="4808244" cy="34161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221" y="2954985"/>
            <a:ext cx="5084752" cy="34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9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2544" y="541536"/>
            <a:ext cx="369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Classification (Supervised)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7375" y="1785891"/>
            <a:ext cx="6063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Sirve</a:t>
            </a:r>
            <a:r>
              <a:rPr lang="en-US" dirty="0"/>
              <a:t> para </a:t>
            </a:r>
            <a:r>
              <a:rPr lang="en-US" dirty="0" err="1"/>
              <a:t>aproximar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(f) </a:t>
            </a:r>
            <a:r>
              <a:rPr lang="en-US" dirty="0" err="1"/>
              <a:t>desde</a:t>
            </a:r>
            <a:r>
              <a:rPr lang="en-US" dirty="0"/>
              <a:t> las variables de entrada (X) </a:t>
            </a:r>
            <a:r>
              <a:rPr lang="en-US" dirty="0" err="1"/>
              <a:t>hacia</a:t>
            </a:r>
            <a:r>
              <a:rPr lang="en-US" dirty="0"/>
              <a:t> las variables de </a:t>
            </a:r>
            <a:r>
              <a:rPr lang="en-US" dirty="0" err="1"/>
              <a:t>salida</a:t>
            </a:r>
            <a:r>
              <a:rPr lang="en-US" dirty="0"/>
              <a:t> (Y) </a:t>
            </a:r>
            <a:r>
              <a:rPr lang="en-US" dirty="0" err="1"/>
              <a:t>discretas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Variables de </a:t>
            </a:r>
            <a:r>
              <a:rPr lang="en-US" dirty="0" err="1"/>
              <a:t>salida</a:t>
            </a:r>
            <a:r>
              <a:rPr lang="en-US" dirty="0"/>
              <a:t>: 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Variables de entrada: Features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Ejemplo</a:t>
            </a:r>
            <a:r>
              <a:rPr lang="en-US" dirty="0"/>
              <a:t>, un </a:t>
            </a:r>
            <a:r>
              <a:rPr lang="en-US" dirty="0" err="1"/>
              <a:t>clasificador</a:t>
            </a:r>
            <a:r>
              <a:rPr lang="en-US" dirty="0"/>
              <a:t>  de emails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Labels: SPAM o NO_SPAM (0,1)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Features: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repeticiones</a:t>
            </a:r>
            <a:r>
              <a:rPr lang="en-US" dirty="0"/>
              <a:t> de </a:t>
            </a:r>
            <a:r>
              <a:rPr lang="en-US" dirty="0" err="1"/>
              <a:t>cierta</a:t>
            </a:r>
            <a:r>
              <a:rPr lang="en-US" dirty="0"/>
              <a:t> palabra, </a:t>
            </a:r>
            <a:r>
              <a:rPr lang="en-US" dirty="0" err="1"/>
              <a:t>remitente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76443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668" y="596255"/>
            <a:ext cx="606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Conceptos</a:t>
            </a:r>
            <a:r>
              <a:rPr lang="en-US" sz="2400" b="1" dirty="0"/>
              <a:t> Clave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7375" y="1146698"/>
            <a:ext cx="6063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Data: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con features y labels </a:t>
            </a:r>
            <a:r>
              <a:rPr lang="en-US" dirty="0" err="1"/>
              <a:t>asociados</a:t>
            </a:r>
            <a:r>
              <a:rPr lang="en-US" dirty="0"/>
              <a:t> (</a:t>
            </a:r>
            <a:r>
              <a:rPr lang="en-US" dirty="0" err="1"/>
              <a:t>supervisado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data: </a:t>
            </a:r>
            <a:r>
              <a:rPr lang="en-US" dirty="0" err="1"/>
              <a:t>porción</a:t>
            </a:r>
            <a:r>
              <a:rPr lang="en-US" dirty="0"/>
              <a:t> de la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cno</a:t>
            </a:r>
            <a:r>
              <a:rPr lang="en-US" dirty="0"/>
              <a:t> la que se “</a:t>
            </a:r>
            <a:r>
              <a:rPr lang="en-US" dirty="0" err="1"/>
              <a:t>entrena</a:t>
            </a:r>
            <a:r>
              <a:rPr lang="en-US" dirty="0"/>
              <a:t>”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data: </a:t>
            </a:r>
            <a:r>
              <a:rPr lang="en-US" dirty="0" err="1"/>
              <a:t>porción</a:t>
            </a:r>
            <a:r>
              <a:rPr lang="en-US" dirty="0"/>
              <a:t> de la </a:t>
            </a:r>
            <a:r>
              <a:rPr lang="en-US" dirty="0" err="1"/>
              <a:t>matriz</a:t>
            </a:r>
            <a:r>
              <a:rPr lang="en-US" dirty="0"/>
              <a:t> con la que se “</a:t>
            </a:r>
            <a:r>
              <a:rPr lang="en-US" dirty="0" err="1"/>
              <a:t>valida</a:t>
            </a:r>
            <a:r>
              <a:rPr lang="en-US" dirty="0"/>
              <a:t>”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7581" y="2901024"/>
            <a:ext cx="81289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sepal-length  sepal-width        ...       petal-width        class</a:t>
            </a:r>
          </a:p>
          <a:p>
            <a:r>
              <a:rPr lang="en-US" dirty="0"/>
              <a:t>0            5.1          3.5    	 ...         	0.2  	Iris-</a:t>
            </a:r>
            <a:r>
              <a:rPr lang="en-US" dirty="0" err="1"/>
              <a:t>setosa</a:t>
            </a:r>
            <a:endParaRPr lang="en-US" dirty="0"/>
          </a:p>
          <a:p>
            <a:r>
              <a:rPr lang="en-US" dirty="0"/>
              <a:t>1            4.9          3.0     	 ...            	0.2  	Iris-</a:t>
            </a:r>
            <a:r>
              <a:rPr lang="en-US" dirty="0" err="1"/>
              <a:t>setosa</a:t>
            </a:r>
            <a:endParaRPr lang="en-US" dirty="0"/>
          </a:p>
          <a:p>
            <a:r>
              <a:rPr lang="en-US" dirty="0"/>
              <a:t>2            4.7          3.2     	 ...             0.2  	Iris-</a:t>
            </a:r>
            <a:r>
              <a:rPr lang="en-US" dirty="0" err="1"/>
              <a:t>setosa</a:t>
            </a:r>
            <a:endParaRPr lang="en-US" dirty="0"/>
          </a:p>
          <a:p>
            <a:r>
              <a:rPr lang="en-US" dirty="0"/>
              <a:t>3            4.6          3.1     	 ... 	0.2  	Iris-versicolor</a:t>
            </a:r>
          </a:p>
          <a:p>
            <a:r>
              <a:rPr lang="en-US" dirty="0"/>
              <a:t>4            5.0          3.6     	 ...             0.2  	Iris-versicolor</a:t>
            </a:r>
          </a:p>
          <a:p>
            <a:r>
              <a:rPr lang="en-US" dirty="0"/>
              <a:t>5            5.4          3.9     	 ...             0.4  	Iris-versicolor</a:t>
            </a:r>
          </a:p>
          <a:p>
            <a:r>
              <a:rPr lang="en-US" dirty="0"/>
              <a:t>6            4.6          3.4    	 ...             0.3  	Iris-</a:t>
            </a:r>
            <a:r>
              <a:rPr lang="en-US" dirty="0" err="1"/>
              <a:t>virginica</a:t>
            </a:r>
            <a:endParaRPr lang="en-US" dirty="0"/>
          </a:p>
          <a:p>
            <a:r>
              <a:rPr lang="en-US" dirty="0"/>
              <a:t>7            5.0          3.4     	 ...             0.2  	Iris-</a:t>
            </a:r>
            <a:r>
              <a:rPr lang="en-US" dirty="0" err="1"/>
              <a:t>virginica</a:t>
            </a:r>
            <a:endParaRPr lang="en-US" dirty="0"/>
          </a:p>
          <a:p>
            <a:r>
              <a:rPr lang="en-US" dirty="0"/>
              <a:t>8            4.4          2.9     	 ...             0.2  	Iris-</a:t>
            </a:r>
            <a:r>
              <a:rPr lang="en-US" dirty="0" err="1"/>
              <a:t>virginica</a:t>
            </a:r>
            <a:endParaRPr lang="en-US" dirty="0"/>
          </a:p>
          <a:p>
            <a:r>
              <a:rPr lang="en-US" dirty="0"/>
              <a:t>9            4.9          3.1    	 ...             0.1  	Iris-</a:t>
            </a:r>
            <a:r>
              <a:rPr lang="en-US" dirty="0" err="1"/>
              <a:t>virginica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7581" y="6129123"/>
            <a:ext cx="566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= </a:t>
            </a:r>
            <a:r>
              <a:rPr lang="en-US" dirty="0" err="1"/>
              <a:t>correct_predictions</a:t>
            </a:r>
            <a:r>
              <a:rPr lang="en-US" dirty="0"/>
              <a:t> / total predictions * 100</a:t>
            </a:r>
          </a:p>
        </p:txBody>
      </p:sp>
    </p:spTree>
    <p:extLst>
      <p:ext uri="{BB962C8B-B14F-4D97-AF65-F5344CB8AC3E}">
        <p14:creationId xmlns:p14="http://schemas.microsoft.com/office/powerpoint/2010/main" val="133286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668" y="596255"/>
            <a:ext cx="606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Conceptos</a:t>
            </a:r>
            <a:r>
              <a:rPr lang="en-US" sz="2400" b="1" dirty="0"/>
              <a:t> Clave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7375" y="1146698"/>
            <a:ext cx="6063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costo</a:t>
            </a:r>
            <a:r>
              <a:rPr lang="en-US" dirty="0"/>
              <a:t> (cost function):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que se </a:t>
            </a:r>
            <a:r>
              <a:rPr lang="en-US" dirty="0" err="1"/>
              <a:t>desea</a:t>
            </a:r>
            <a:r>
              <a:rPr lang="en-US" dirty="0"/>
              <a:t> </a:t>
            </a:r>
            <a:r>
              <a:rPr lang="en-US" dirty="0" err="1"/>
              <a:t>minimizar</a:t>
            </a:r>
            <a:r>
              <a:rPr lang="en-US" dirty="0"/>
              <a:t> para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predicciones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cercanas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nuestra</a:t>
            </a:r>
            <a:r>
              <a:rPr lang="en-US" dirty="0"/>
              <a:t> data, </a:t>
            </a:r>
            <a:r>
              <a:rPr lang="en-US" dirty="0" err="1"/>
              <a:t>una</a:t>
            </a:r>
            <a:r>
              <a:rPr lang="en-US" dirty="0"/>
              <a:t> de las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sum of squared errors </a:t>
            </a:r>
            <a:r>
              <a:rPr lang="en-US" dirty="0" err="1"/>
              <a:t>sobre</a:t>
            </a:r>
            <a:r>
              <a:rPr lang="en-US" dirty="0"/>
              <a:t> la data de </a:t>
            </a:r>
            <a:r>
              <a:rPr lang="en-US" dirty="0" err="1"/>
              <a:t>entrenamiento</a:t>
            </a:r>
            <a:r>
              <a:rPr lang="en-US" dirty="0"/>
              <a:t>  (</a:t>
            </a:r>
            <a:r>
              <a:rPr lang="en-US" dirty="0" err="1"/>
              <a:t>conocida</a:t>
            </a:r>
            <a:r>
              <a:rPr lang="en-US" dirty="0"/>
              <a:t>).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7581" y="2901024"/>
            <a:ext cx="8128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73" y="3085690"/>
            <a:ext cx="50482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6"/>
            <a:ext cx="10515600" cy="47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>
                <a:latin typeface="+mn-lt"/>
              </a:rPr>
              <a:t>Tipos</a:t>
            </a:r>
            <a:r>
              <a:rPr lang="en-US" sz="2400" b="1" dirty="0">
                <a:latin typeface="+mn-lt"/>
              </a:rPr>
              <a:t> de </a:t>
            </a:r>
            <a:r>
              <a:rPr lang="en-US" sz="2400" b="1" dirty="0" err="1">
                <a:latin typeface="+mn-lt"/>
              </a:rPr>
              <a:t>clasificadores</a:t>
            </a:r>
            <a:endParaRPr lang="en-US" sz="24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421907"/>
            <a:ext cx="6063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 (LR)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Discriminant analysis (LDA)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Kneighbors</a:t>
            </a:r>
            <a:r>
              <a:rPr lang="en-US" dirty="0"/>
              <a:t> Classifier (KNN)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Classifier (CART)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Gaussian Naive Bayes (NB)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183299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178" y="275207"/>
            <a:ext cx="10515600" cy="62536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/>
              <a:t>Análisis</a:t>
            </a:r>
            <a:r>
              <a:rPr lang="en-US" sz="2400" b="1" dirty="0"/>
              <a:t> (KNN)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493" y="976826"/>
            <a:ext cx="2641050" cy="48643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6110" y="160839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precision    recall  f1-score   support</a:t>
            </a:r>
          </a:p>
          <a:p>
            <a:endParaRPr lang="en-US" dirty="0"/>
          </a:p>
          <a:p>
            <a:r>
              <a:rPr lang="en-US" dirty="0"/>
              <a:t>Iris-</a:t>
            </a:r>
            <a:r>
              <a:rPr lang="en-US" dirty="0" err="1"/>
              <a:t>setosa</a:t>
            </a:r>
            <a:r>
              <a:rPr lang="en-US" dirty="0"/>
              <a:t>          1.00      1.00      1.00         7</a:t>
            </a:r>
          </a:p>
          <a:p>
            <a:r>
              <a:rPr lang="en-US" dirty="0"/>
              <a:t>Iris-versicolor    0.85      0.92      0.88        12</a:t>
            </a:r>
          </a:p>
          <a:p>
            <a:r>
              <a:rPr lang="en-US" dirty="0"/>
              <a:t>Iris-</a:t>
            </a:r>
            <a:r>
              <a:rPr lang="en-US" dirty="0" err="1"/>
              <a:t>virginica</a:t>
            </a:r>
            <a:r>
              <a:rPr lang="en-US" dirty="0"/>
              <a:t>       0.90      0.82      0.86        11</a:t>
            </a:r>
          </a:p>
          <a:p>
            <a:endParaRPr lang="en-US" dirty="0"/>
          </a:p>
          <a:p>
            <a:r>
              <a:rPr lang="en-US" dirty="0" err="1"/>
              <a:t>avg</a:t>
            </a:r>
            <a:r>
              <a:rPr lang="en-US" dirty="0"/>
              <a:t> / total          0.90      0.90      0.90        30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10" y="4280961"/>
            <a:ext cx="342900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7178" y="6156292"/>
            <a:ext cx="8246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https://machinelearningmastery.com/machine-learning-in-python-step-by-step/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58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264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Análisis (KNN)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 Tampier</dc:creator>
  <cp:lastModifiedBy>Niklas Tampier</cp:lastModifiedBy>
  <cp:revision>8</cp:revision>
  <dcterms:created xsi:type="dcterms:W3CDTF">2018-07-09T14:09:11Z</dcterms:created>
  <dcterms:modified xsi:type="dcterms:W3CDTF">2018-07-09T17:44:32Z</dcterms:modified>
</cp:coreProperties>
</file>