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FB54-4DF4-4668-86AB-60E48C84B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D7601-2BED-4AB1-BD2E-BB0626373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765BC-9633-43FB-AC3A-47F1FAA7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35B-A09D-4CC4-8D6B-48B1C4D3E0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5F29A-6144-466B-8EEA-E1D07C28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DA0D-FC73-41C4-8A32-B53EA073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877E-A0B7-4B4B-9A64-073BDD887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2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476F-18C0-4358-86E4-DD1A9358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B951E-C245-4CDF-B162-830C977C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88BD1-4153-42BC-A891-41CB9094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35B-A09D-4CC4-8D6B-48B1C4D3E0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BCD6B-C02A-4C4B-953B-A1017268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5E7AD-52F6-4A46-A7EB-57B92F69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877E-A0B7-4B4B-9A64-073BDD887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52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DD677-B0A5-4054-9353-A2C077A12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D7B17-D36E-4EAD-AA38-3D7AABB1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9130B-1F32-431C-88D8-FAC06BB7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35B-A09D-4CC4-8D6B-48B1C4D3E0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30EF5-D4A8-45B6-BF96-4AD20E67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C725E-C1D5-40B1-BD68-6C206D1C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877E-A0B7-4B4B-9A64-073BDD887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07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FA1C-B7C1-41EE-B70F-3164609D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B919-A0D4-4FD2-947F-04E357CEA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4272-36D4-436B-9831-E62CDC34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35B-A09D-4CC4-8D6B-48B1C4D3E0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3EB44-560F-4EBD-BA2A-52D4F304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5EE75-E720-48AD-AF6E-3D533E4D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877E-A0B7-4B4B-9A64-073BDD887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15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1DDC-97C7-4AD6-8C41-18B219E7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AD38E-B5E4-4D71-B863-BF45E78C2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0F03-82FE-4C58-92D5-7BE6B8D9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35B-A09D-4CC4-8D6B-48B1C4D3E0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4D2B-2ECC-4F49-A4E8-1A7EB9EE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6D904-FC0C-45CE-BB52-B20C7DEE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877E-A0B7-4B4B-9A64-073BDD887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72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C6C1-3951-4E1D-9083-B4F5B5C2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6539-0B39-4C5D-A8CD-B7588F69F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4F88D-1216-4BFB-9B0A-AB322BD23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311E0-E3EA-4E3B-8C2E-11BAFC52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35B-A09D-4CC4-8D6B-48B1C4D3E0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78211-63DB-4D34-8E6B-9253B7A0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34DF-047D-4E03-A124-30BE5F65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877E-A0B7-4B4B-9A64-073BDD887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83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E4B8-306F-4F3B-9548-5CAE502A3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12564-C232-45B7-A013-6E9208047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C12B1-FCE6-4F39-A360-564956FD8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99670-34D3-4C9A-B702-9A5E28518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5414C-CC03-4CE7-926F-74478C9D9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10487-D2DB-4857-81CA-4000A725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35B-A09D-4CC4-8D6B-48B1C4D3E0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DF4BCD-D332-4369-9D34-6B54FF91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EF1AD-ACB3-4B5F-8F7C-0224DED9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877E-A0B7-4B4B-9A64-073BDD887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17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AEE0-FF9D-41FB-91D6-4C2D973D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724F3-73BA-4E3E-8861-4ECC684F8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35B-A09D-4CC4-8D6B-48B1C4D3E0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62D36-FF10-408B-8503-196BAB43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A565B-47E5-44AE-B098-FB3BFA9B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877E-A0B7-4B4B-9A64-073BDD887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11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BEDDD-86FD-4886-93C7-6F07E429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35B-A09D-4CC4-8D6B-48B1C4D3E0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2179B-FFAA-49CA-9AAA-1E2EB36E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B07A7-35E7-4F12-B6E1-81B9A0FB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877E-A0B7-4B4B-9A64-073BDD887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5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661E0-A7E6-4F8E-8B36-69372F09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FB2C-ADC7-42C3-BB2E-59007314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B235D-1389-4737-8DA6-39FCD69C3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F84B8-7A6B-4A7C-98A0-FDE9AEDF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35B-A09D-4CC4-8D6B-48B1C4D3E0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F1D9E-85F4-4FC7-AF1C-471D0FFF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33927-D9B7-42B6-9EC4-C14C2245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877E-A0B7-4B4B-9A64-073BDD887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4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C1F2-1106-41F0-AEC1-29DC895E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97BC1-CCD8-4CD9-917E-809375852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EE646-89FC-496B-88B7-CD468EBA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571C9-8BD1-447A-A983-FE91C139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35B-A09D-4CC4-8D6B-48B1C4D3E0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739AA-1445-439D-B855-8D0D5690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9ED11-E325-4D54-82FA-A21096AB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9877E-A0B7-4B4B-9A64-073BDD887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0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B41DC-905A-420D-8F58-B2884AD7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389F8-8F78-4E68-B86E-37B2C5301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CF25C-CD12-46DD-A5E7-977FDAA69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4535B-A09D-4CC4-8D6B-48B1C4D3E099}" type="datetimeFigureOut">
              <a:rPr lang="en-GB" smtClean="0"/>
              <a:t>26/02/2018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669F-DECA-49D4-B2F1-EB57BBB4B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B8291-BD99-4CB4-8A12-57780A37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9877E-A0B7-4B4B-9A64-073BDD887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26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162B-3F34-4E6C-819B-CA1711B6D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Primitive Annotations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04060-67C9-40E4-95B0-02FBC1DF3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sklearn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058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73A6-AFC7-4BC9-8FA5-CEEFA01BE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737"/>
            <a:ext cx="10515600" cy="5896226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-</a:t>
            </a:r>
            <a:r>
              <a:rPr lang="en-GB" b="1" dirty="0"/>
              <a:t>Scalability</a:t>
            </a:r>
            <a:r>
              <a:rPr lang="en-GB" dirty="0"/>
              <a:t>: runtime is measured with either a larger sample size or more features</a:t>
            </a:r>
          </a:p>
          <a:p>
            <a:pPr fontAlgn="base"/>
            <a:r>
              <a:rPr lang="en-GB" b="1" dirty="0"/>
              <a:t>-Resilience to noise</a:t>
            </a:r>
            <a:r>
              <a:rPr lang="en-GB" dirty="0"/>
              <a:t>: this is done by artificially adding white noise to the data and measuring the effect it has on predictive performance.</a:t>
            </a:r>
          </a:p>
          <a:p>
            <a:pPr fontAlgn="base"/>
            <a:r>
              <a:rPr lang="en-GB" dirty="0"/>
              <a:t>-</a:t>
            </a:r>
            <a:r>
              <a:rPr lang="en-GB" b="1" dirty="0"/>
              <a:t>Resilience to missing data and resilience to irrelevant or redundant features</a:t>
            </a:r>
            <a:r>
              <a:rPr lang="en-GB" dirty="0"/>
              <a:t> : is done similar by removing or adding values and measuring the predictive accuracy.</a:t>
            </a:r>
          </a:p>
          <a:p>
            <a:pPr fontAlgn="base"/>
            <a:r>
              <a:rPr lang="en-GB" dirty="0"/>
              <a:t>-</a:t>
            </a:r>
            <a:r>
              <a:rPr lang="en-GB" b="1" dirty="0"/>
              <a:t>Bias variance profiling</a:t>
            </a:r>
            <a:r>
              <a:rPr lang="en-GB" dirty="0"/>
              <a:t>: measuring the percentage of bias and variance error</a:t>
            </a:r>
          </a:p>
          <a:p>
            <a:pPr fontAlgn="base"/>
            <a:r>
              <a:rPr lang="en-GB" dirty="0"/>
              <a:t>-</a:t>
            </a:r>
            <a:r>
              <a:rPr lang="en-GB" b="1" dirty="0"/>
              <a:t>Ontological descriptions</a:t>
            </a:r>
            <a:r>
              <a:rPr lang="en-GB" dirty="0"/>
              <a:t>; handling of missing values: does the algorithm handle missing value.</a:t>
            </a:r>
          </a:p>
        </p:txBody>
      </p:sp>
    </p:spTree>
    <p:extLst>
      <p:ext uri="{BB962C8B-B14F-4D97-AF65-F5344CB8AC3E}">
        <p14:creationId xmlns:p14="http://schemas.microsoft.com/office/powerpoint/2010/main" val="36305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AD6E-EB18-41E9-9A77-0EC63AD9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6C20FC-EE6E-41A6-97AE-B646E3AB4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79" y="1282304"/>
            <a:ext cx="4911725" cy="4911725"/>
          </a:xfrm>
          <a:prstGeom prst="rect">
            <a:avLst/>
          </a:prstGeo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2C92C7E-81B0-4DFF-909D-577FF160E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077" y="1282304"/>
            <a:ext cx="5571096" cy="4351338"/>
          </a:xfrm>
        </p:spPr>
      </p:pic>
    </p:spTree>
    <p:extLst>
      <p:ext uri="{BB962C8B-B14F-4D97-AF65-F5344CB8AC3E}">
        <p14:creationId xmlns:p14="http://schemas.microsoft.com/office/powerpoint/2010/main" val="214012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4FB6-EC87-4749-B2B0-25116EB8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 to noise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4AC5F-05BE-499F-ABA5-3BE5A45C1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85" y="1530349"/>
            <a:ext cx="4901297" cy="48609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85525-B388-403E-807C-C221B4B10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45" y="1384702"/>
            <a:ext cx="5048155" cy="50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5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F415-DBBA-42B3-8722-BCD414B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Resilience to irrelevant or redundant features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101C9C-531C-4163-876E-67A34FE94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8" y="1253330"/>
            <a:ext cx="5533391" cy="552090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F12D20-1C66-4EA9-A38E-5FFDDD555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591" y="1253329"/>
            <a:ext cx="5533391" cy="55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9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Primitive Annotations</vt:lpstr>
      <vt:lpstr>PowerPoint Presentation</vt:lpstr>
      <vt:lpstr>Scalability</vt:lpstr>
      <vt:lpstr>Resilience to noise</vt:lpstr>
      <vt:lpstr>Resilience to irrelevant or redundant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Annotaints</dc:title>
  <dc:creator>LStooker</dc:creator>
  <cp:lastModifiedBy>LStooker</cp:lastModifiedBy>
  <cp:revision>3</cp:revision>
  <dcterms:created xsi:type="dcterms:W3CDTF">2018-02-26T10:26:20Z</dcterms:created>
  <dcterms:modified xsi:type="dcterms:W3CDTF">2018-02-26T10:39:57Z</dcterms:modified>
</cp:coreProperties>
</file>