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6A8B-144E-134B-BCAE-D3173E0975BB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173BF-AAD2-154A-9667-4827E0257F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70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173BF-AAD2-154A-9667-4827E0257F4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55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85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95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51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4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3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70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62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8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9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6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6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847F-1486-BF4F-8667-30DAEA1A6E60}" type="datetimeFigureOut">
              <a:rPr lang="es-ES" smtClean="0"/>
              <a:t>25-01-20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BB94-2822-7541-9590-56DD358CC04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5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Bienvenida &lt;3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Grupo de Estudio Enero 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46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FORMAR GRUPOS!!!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16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Formar Grupos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Asignar grupos (reunirse físicamente)</a:t>
            </a:r>
          </a:p>
          <a:p>
            <a:pPr lvl="1"/>
            <a:r>
              <a:rPr lang="es-ES" dirty="0" smtClean="0"/>
              <a:t>Hablar sobre intereses y </a:t>
            </a:r>
            <a:r>
              <a:rPr lang="es-ES" dirty="0" err="1" smtClean="0"/>
              <a:t>backgrounds</a:t>
            </a:r>
            <a:r>
              <a:rPr lang="es-ES" dirty="0" smtClean="0"/>
              <a:t> (10’)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Vamos a presentar algunas ideas de aplicación +</a:t>
            </a:r>
            <a:r>
              <a:rPr lang="es-ES" dirty="0" err="1" smtClean="0"/>
              <a:t>Feedback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*(después de </a:t>
            </a:r>
            <a:r>
              <a:rPr lang="es-ES" dirty="0" err="1" smtClean="0"/>
              <a:t>Env</a:t>
            </a:r>
            <a:r>
              <a:rPr lang="es-ES" dirty="0" smtClean="0"/>
              <a:t> + </a:t>
            </a:r>
            <a:r>
              <a:rPr lang="es-ES" dirty="0" err="1" smtClean="0"/>
              <a:t>Cap</a:t>
            </a:r>
            <a:r>
              <a:rPr lang="es-ES" dirty="0" smtClean="0"/>
              <a:t> 1 + Aplicación)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91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Outline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9180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Objetivos y Modalidad de Trabajo</a:t>
            </a:r>
          </a:p>
          <a:p>
            <a:endParaRPr lang="es-ES" dirty="0" smtClean="0"/>
          </a:p>
          <a:p>
            <a:r>
              <a:rPr lang="es-ES" dirty="0" smtClean="0"/>
              <a:t>Presentación Cada uno</a:t>
            </a:r>
          </a:p>
          <a:p>
            <a:endParaRPr lang="es-ES" dirty="0" smtClean="0"/>
          </a:p>
          <a:p>
            <a:r>
              <a:rPr lang="es-ES" dirty="0" smtClean="0"/>
              <a:t>Redes</a:t>
            </a:r>
          </a:p>
          <a:p>
            <a:endParaRPr lang="es-ES" dirty="0" smtClean="0"/>
          </a:p>
          <a:p>
            <a:r>
              <a:rPr lang="es-ES" dirty="0" smtClean="0"/>
              <a:t>Formar Grupos</a:t>
            </a:r>
          </a:p>
          <a:p>
            <a:endParaRPr lang="es-ES" dirty="0"/>
          </a:p>
          <a:p>
            <a:r>
              <a:rPr lang="es-ES" dirty="0" err="1" smtClean="0"/>
              <a:t>Environments</a:t>
            </a:r>
            <a:r>
              <a:rPr lang="es-ES" dirty="0" smtClean="0"/>
              <a:t> (</a:t>
            </a:r>
            <a:r>
              <a:rPr lang="es-ES" dirty="0" err="1" smtClean="0"/>
              <a:t>Boncho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smtClean="0"/>
              <a:t>Capítulo 1 + Ejemplo de Aplicación (</a:t>
            </a:r>
            <a:r>
              <a:rPr lang="es-ES" dirty="0" err="1" smtClean="0"/>
              <a:t>Jose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smtClean="0"/>
              <a:t>Presentación Grupos (con nombre </a:t>
            </a:r>
            <a:r>
              <a:rPr lang="es-ES" dirty="0" err="1" smtClean="0"/>
              <a:t>incluído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0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Principal</a:t>
            </a:r>
          </a:p>
          <a:p>
            <a:pPr lvl="1"/>
            <a:r>
              <a:rPr lang="es-ES" dirty="0" smtClean="0"/>
              <a:t>Equipos de </a:t>
            </a:r>
            <a:r>
              <a:rPr lang="es-ES" dirty="0" smtClean="0"/>
              <a:t>Estudio para aprender ML en </a:t>
            </a:r>
            <a:r>
              <a:rPr lang="es-ES" dirty="0" err="1" smtClean="0"/>
              <a:t>Python</a:t>
            </a:r>
            <a:endParaRPr lang="es-ES" dirty="0" smtClean="0"/>
          </a:p>
          <a:p>
            <a:pPr lvl="2"/>
            <a:r>
              <a:rPr lang="es-ES" dirty="0" err="1" smtClean="0"/>
              <a:t>Scikit</a:t>
            </a:r>
            <a:r>
              <a:rPr lang="es-ES" dirty="0" smtClean="0"/>
              <a:t> </a:t>
            </a:r>
            <a:r>
              <a:rPr lang="es-ES" dirty="0" err="1" smtClean="0"/>
              <a:t>Learn</a:t>
            </a:r>
            <a:r>
              <a:rPr lang="es-ES" dirty="0" smtClean="0"/>
              <a:t> + </a:t>
            </a:r>
            <a:r>
              <a:rPr lang="es-ES" dirty="0" err="1" smtClean="0"/>
              <a:t>Keras</a:t>
            </a:r>
            <a:r>
              <a:rPr lang="es-ES" dirty="0" smtClean="0"/>
              <a:t> + </a:t>
            </a:r>
            <a:r>
              <a:rPr lang="es-ES" dirty="0" err="1" smtClean="0"/>
              <a:t>Tensorflow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Adicionales</a:t>
            </a:r>
          </a:p>
          <a:p>
            <a:pPr lvl="1"/>
            <a:r>
              <a:rPr lang="es-ES" dirty="0" smtClean="0"/>
              <a:t>Generar equipos de </a:t>
            </a:r>
            <a:r>
              <a:rPr lang="es-ES" dirty="0" smtClean="0"/>
              <a:t>trabajo</a:t>
            </a:r>
          </a:p>
          <a:p>
            <a:pPr lvl="2"/>
            <a:r>
              <a:rPr lang="es-ES" dirty="0" smtClean="0"/>
              <a:t>Proyectos Sociales/Académicos/Emprendimientos</a:t>
            </a:r>
          </a:p>
          <a:p>
            <a:pPr lvl="1"/>
            <a:r>
              <a:rPr lang="es-ES" dirty="0" smtClean="0"/>
              <a:t>Pasarla bien</a:t>
            </a:r>
          </a:p>
          <a:p>
            <a:pPr lvl="2"/>
            <a:r>
              <a:rPr lang="es-ES" dirty="0" smtClean="0"/>
              <a:t>Alcohol + Café + BUENA ONDA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559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28" y="1017964"/>
            <a:ext cx="1625545" cy="415749"/>
          </a:xfrm>
        </p:spPr>
        <p:txBody>
          <a:bodyPr>
            <a:noAutofit/>
          </a:bodyPr>
          <a:lstStyle/>
          <a:p>
            <a:r>
              <a:rPr lang="es-ES" sz="2400" dirty="0"/>
              <a:t>(</a:t>
            </a:r>
            <a:r>
              <a:rPr lang="es-ES" sz="2400" dirty="0" smtClean="0"/>
              <a:t>Iterativa)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Reuniones</a:t>
            </a:r>
          </a:p>
          <a:p>
            <a:pPr lvl="1"/>
            <a:r>
              <a:rPr lang="es-ES" dirty="0" smtClean="0"/>
              <a:t>Sábados 17:30 </a:t>
            </a:r>
            <a:r>
              <a:rPr lang="es-ES" dirty="0" err="1" smtClean="0"/>
              <a:t>hrs</a:t>
            </a:r>
            <a:r>
              <a:rPr lang="es-ES" dirty="0" smtClean="0"/>
              <a:t>. a 19:00 </a:t>
            </a:r>
            <a:r>
              <a:rPr lang="es-ES" dirty="0" err="1" smtClean="0"/>
              <a:t>hrs</a:t>
            </a:r>
            <a:r>
              <a:rPr lang="es-ES" dirty="0" smtClean="0"/>
              <a:t>. (</a:t>
            </a:r>
            <a:r>
              <a:rPr lang="es-ES" dirty="0" err="1" smtClean="0"/>
              <a:t>aprox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Avanzar en </a:t>
            </a:r>
            <a:r>
              <a:rPr lang="es-ES" dirty="0" err="1" smtClean="0"/>
              <a:t>Hands-On</a:t>
            </a:r>
            <a:r>
              <a:rPr lang="es-ES" dirty="0" smtClean="0"/>
              <a:t> Machine </a:t>
            </a:r>
            <a:r>
              <a:rPr lang="es-ES" dirty="0" err="1" smtClean="0"/>
              <a:t>Learning</a:t>
            </a:r>
            <a:r>
              <a:rPr lang="es-ES" dirty="0" smtClean="0"/>
              <a:t> w/</a:t>
            </a:r>
            <a:r>
              <a:rPr lang="es-ES" dirty="0" err="1" smtClean="0"/>
              <a:t>Scikit</a:t>
            </a:r>
            <a:r>
              <a:rPr lang="es-ES" dirty="0" smtClean="0"/>
              <a:t> </a:t>
            </a:r>
            <a:r>
              <a:rPr lang="es-ES" dirty="0" err="1" smtClean="0"/>
              <a:t>Learn</a:t>
            </a:r>
            <a:r>
              <a:rPr lang="es-ES" dirty="0" smtClean="0"/>
              <a:t>, </a:t>
            </a:r>
            <a:r>
              <a:rPr lang="es-ES" dirty="0" err="1" smtClean="0"/>
              <a:t>Keras</a:t>
            </a:r>
            <a:r>
              <a:rPr lang="es-ES" dirty="0" smtClean="0"/>
              <a:t> &amp; </a:t>
            </a:r>
            <a:r>
              <a:rPr lang="es-ES" dirty="0" err="1" smtClean="0"/>
              <a:t>Tensorflow</a:t>
            </a:r>
            <a:r>
              <a:rPr lang="es-ES" dirty="0" smtClean="0"/>
              <a:t> (ed. 2)</a:t>
            </a:r>
          </a:p>
          <a:p>
            <a:pPr lvl="1"/>
            <a:r>
              <a:rPr lang="es-ES" dirty="0" smtClean="0"/>
              <a:t>Algunos Jueves (20:00 </a:t>
            </a:r>
            <a:r>
              <a:rPr lang="es-ES" dirty="0" err="1" smtClean="0"/>
              <a:t>hrs</a:t>
            </a:r>
            <a:r>
              <a:rPr lang="es-ES" dirty="0" smtClean="0"/>
              <a:t>.)</a:t>
            </a:r>
          </a:p>
          <a:p>
            <a:pPr lvl="2"/>
            <a:r>
              <a:rPr lang="es-ES" dirty="0" smtClean="0"/>
              <a:t>Mini tutoriales + Invitados VIP + </a:t>
            </a:r>
            <a:r>
              <a:rPr lang="es-ES" dirty="0" err="1" smtClean="0"/>
              <a:t>Workshops</a:t>
            </a:r>
            <a:endParaRPr lang="es-ES" dirty="0" smtClean="0"/>
          </a:p>
          <a:p>
            <a:r>
              <a:rPr lang="es-ES" dirty="0" smtClean="0"/>
              <a:t>Modalidad Trabajo</a:t>
            </a:r>
          </a:p>
          <a:p>
            <a:pPr lvl="1"/>
            <a:r>
              <a:rPr lang="es-ES" dirty="0" smtClean="0"/>
              <a:t>TODOS deben leer capítulo semanal</a:t>
            </a:r>
          </a:p>
          <a:p>
            <a:pPr lvl="1"/>
            <a:r>
              <a:rPr lang="es-ES" dirty="0" smtClean="0"/>
              <a:t>Equipos de </a:t>
            </a:r>
            <a:r>
              <a:rPr lang="es-ES" dirty="0" smtClean="0"/>
              <a:t>trabajo (5-6 personas) rol semanal</a:t>
            </a:r>
          </a:p>
          <a:p>
            <a:pPr lvl="1"/>
            <a:r>
              <a:rPr lang="es-ES" dirty="0" smtClean="0"/>
              <a:t>Aplicación grupal 2 veces mín. (parte I y II libro)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Modalidad de Trabajo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8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grupo de turno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Exposición Lectiva contenido asociado al Cap. (sábado)</a:t>
            </a:r>
          </a:p>
          <a:p>
            <a:endParaRPr lang="es-ES" dirty="0"/>
          </a:p>
          <a:p>
            <a:r>
              <a:rPr lang="es-ES" dirty="0" smtClean="0"/>
              <a:t>Resumen </a:t>
            </a:r>
          </a:p>
          <a:p>
            <a:pPr lvl="1"/>
            <a:r>
              <a:rPr lang="es-ES" dirty="0" smtClean="0"/>
              <a:t>Diapositivas </a:t>
            </a:r>
            <a:r>
              <a:rPr lang="es-ES" dirty="0" err="1" smtClean="0"/>
              <a:t>autocontenidas</a:t>
            </a:r>
            <a:r>
              <a:rPr lang="es-ES" dirty="0" smtClean="0"/>
              <a:t> o </a:t>
            </a:r>
            <a:r>
              <a:rPr lang="es-ES" dirty="0" err="1" smtClean="0"/>
              <a:t>Jupyter</a:t>
            </a:r>
            <a:r>
              <a:rPr lang="es-ES" dirty="0" smtClean="0"/>
              <a:t> Notebook</a:t>
            </a:r>
          </a:p>
          <a:p>
            <a:pPr marL="457200" lvl="1" indent="0">
              <a:buNone/>
            </a:pPr>
            <a:r>
              <a:rPr lang="es-ES" dirty="0" smtClean="0"/>
              <a:t>	*</a:t>
            </a:r>
            <a:r>
              <a:rPr lang="es-ES" dirty="0" err="1" smtClean="0"/>
              <a:t>Tip</a:t>
            </a:r>
            <a:r>
              <a:rPr lang="es-ES" dirty="0" smtClean="0"/>
              <a:t>: </a:t>
            </a:r>
            <a:r>
              <a:rPr lang="es-ES" dirty="0" err="1" smtClean="0"/>
              <a:t>Jupyter</a:t>
            </a:r>
            <a:r>
              <a:rPr lang="es-ES" dirty="0" smtClean="0"/>
              <a:t> Notebook en Carpeta </a:t>
            </a:r>
            <a:r>
              <a:rPr lang="es-ES" dirty="0" err="1" smtClean="0"/>
              <a:t>Dropbox</a:t>
            </a:r>
            <a:endParaRPr lang="es-ES" dirty="0" smtClean="0"/>
          </a:p>
          <a:p>
            <a:pPr lvl="1"/>
            <a:r>
              <a:rPr lang="es-ES" dirty="0" smtClean="0"/>
              <a:t>Video resumen***</a:t>
            </a:r>
          </a:p>
          <a:p>
            <a:endParaRPr lang="es-ES" dirty="0"/>
          </a:p>
          <a:p>
            <a:r>
              <a:rPr lang="es-ES" dirty="0" smtClean="0"/>
              <a:t>Aplicación interesante con código</a:t>
            </a:r>
          </a:p>
          <a:p>
            <a:pPr lvl="1"/>
            <a:r>
              <a:rPr lang="es-ES" dirty="0" smtClean="0"/>
              <a:t>O explicar código capítulo</a:t>
            </a:r>
          </a:p>
          <a:p>
            <a:pPr marL="457200" lvl="1" indent="0">
              <a:buNone/>
            </a:pPr>
            <a:r>
              <a:rPr lang="es-ES" dirty="0" smtClean="0"/>
              <a:t>	*</a:t>
            </a:r>
            <a:r>
              <a:rPr lang="es-ES" dirty="0" err="1" smtClean="0"/>
              <a:t>kaggle.com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9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Cada uno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Background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Intereses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Expectativas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01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ouping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" y="170151"/>
            <a:ext cx="89375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de Conocidos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72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endograma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9375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de Conocidos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13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lustered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" y="136637"/>
            <a:ext cx="89375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de Conocidos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134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231</Words>
  <Application>Microsoft Macintosh PowerPoint</Application>
  <PresentationFormat>Presentación en pantalla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Bienvenida &lt;3</vt:lpstr>
      <vt:lpstr>Outline</vt:lpstr>
      <vt:lpstr>Objetivos</vt:lpstr>
      <vt:lpstr>(Iterativa)</vt:lpstr>
      <vt:lpstr>Tareas grupo de turno</vt:lpstr>
      <vt:lpstr>Presentación Cada uno</vt:lpstr>
      <vt:lpstr>Redes de Conocidos</vt:lpstr>
      <vt:lpstr>Redes de Conocidos</vt:lpstr>
      <vt:lpstr>Redes de Conocidos</vt:lpstr>
      <vt:lpstr>FORMAR GRUPOS!!!</vt:lpstr>
      <vt:lpstr>Formar Grupos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Bienvenida</dc:title>
  <dc:creator>José Arenas</dc:creator>
  <cp:lastModifiedBy>José Arenas</cp:lastModifiedBy>
  <cp:revision>7</cp:revision>
  <dcterms:created xsi:type="dcterms:W3CDTF">2020-01-25T02:43:02Z</dcterms:created>
  <dcterms:modified xsi:type="dcterms:W3CDTF">2020-01-25T16:20:20Z</dcterms:modified>
</cp:coreProperties>
</file>