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76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5A53-9A93-4418-886A-7CD7FEC35CA6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F9C4-2999-4AB1-8E1C-D1C73E1484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7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8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3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4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20/04/2018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20/04/2018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9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9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75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11386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5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4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3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20/04/2018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2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20/04/2018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9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1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Algoritmo</a:t>
            </a:r>
            <a:br>
              <a:rPr lang="es-ES" dirty="0"/>
            </a:br>
            <a:r>
              <a:rPr lang="es-ES" i="1" dirty="0"/>
              <a:t>k-</a:t>
            </a:r>
            <a:r>
              <a:rPr lang="es-ES" i="1" dirty="0" err="1"/>
              <a:t>means</a:t>
            </a:r>
            <a:endParaRPr lang="es-ES" i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Javier Argente Micó y José Lluch Palop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97EEBA40-E138-4C2B-80BF-7E5CA0A0D1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9" b="8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9CC0D2-5CBF-461A-B6EA-AD6779F6E476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4A6803-97AA-46AA-ACDD-068F95C3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16" y="3049481"/>
            <a:ext cx="3093154" cy="8544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EA4158-6B34-4647-8ECA-73C6FA74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961" y="4383258"/>
            <a:ext cx="2152305" cy="9190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7DD9B2D-9A9E-4AA6-BA53-DCBD6E49CEB0}"/>
              </a:ext>
            </a:extLst>
          </p:cNvPr>
          <p:cNvSpPr txBox="1"/>
          <p:nvPr/>
        </p:nvSpPr>
        <p:spPr>
          <a:xfrm>
            <a:off x="9008423" y="4610903"/>
            <a:ext cx="48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=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EE0486-3C88-4411-9931-E7104301A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71" y="4393710"/>
            <a:ext cx="2236655" cy="908641"/>
          </a:xfrm>
          <a:prstGeom prst="rect">
            <a:avLst/>
          </a:prstGeom>
        </p:spPr>
      </p:pic>
      <p:pic>
        <p:nvPicPr>
          <p:cNvPr id="14" name="Imagen 13" descr="Ejemplo Numerico">
            <a:extLst>
              <a:ext uri="{FF2B5EF4-FFF2-40B4-BE49-F238E27FC236}">
                <a16:creationId xmlns:a16="http://schemas.microsoft.com/office/drawing/2014/main" id="{A3674D31-D705-448E-8A84-8DC1928E0FD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2025442"/>
            <a:ext cx="5229225" cy="3581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27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9CC0D2-5CBF-461A-B6EA-AD6779F6E476}"/>
              </a:ext>
            </a:extLst>
          </p:cNvPr>
          <p:cNvSpPr txBox="1"/>
          <p:nvPr/>
        </p:nvSpPr>
        <p:spPr>
          <a:xfrm>
            <a:off x="1090041" y="398772"/>
            <a:ext cx="8756485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Heurística para decidir los centroides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6663131-B3FB-4EBB-8464-CC8A963141FC}"/>
              </a:ext>
            </a:extLst>
          </p:cNvPr>
          <p:cNvSpPr/>
          <p:nvPr/>
        </p:nvSpPr>
        <p:spPr>
          <a:xfrm>
            <a:off x="1759876" y="3226726"/>
            <a:ext cx="2356339" cy="12924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 alternativas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1C283B4-F90E-4B13-888F-B395503C15F4}"/>
              </a:ext>
            </a:extLst>
          </p:cNvPr>
          <p:cNvSpPr/>
          <p:nvPr/>
        </p:nvSpPr>
        <p:spPr>
          <a:xfrm>
            <a:off x="6833037" y="2222206"/>
            <a:ext cx="2927839" cy="13276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K elementos aleatorios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BB0C8D0-63BC-4A9D-BDA8-9C952B3E62CE}"/>
              </a:ext>
            </a:extLst>
          </p:cNvPr>
          <p:cNvSpPr/>
          <p:nvPr/>
        </p:nvSpPr>
        <p:spPr>
          <a:xfrm>
            <a:off x="6833037" y="4341885"/>
            <a:ext cx="2927839" cy="13276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Primeros K elementos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831992D-1F58-45D0-B127-9A30766ED8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116215" y="2886025"/>
            <a:ext cx="2716822" cy="98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3439BF3-EA30-4C00-9342-AEB4D99AC92D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116215" y="3872961"/>
            <a:ext cx="2716822" cy="1132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9B89A62-E0AA-43F7-9B84-6A59DAEF0C6E}"/>
              </a:ext>
            </a:extLst>
          </p:cNvPr>
          <p:cNvSpPr txBox="1"/>
          <p:nvPr/>
        </p:nvSpPr>
        <p:spPr>
          <a:xfrm>
            <a:off x="1090042" y="398772"/>
            <a:ext cx="7077808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  <a:p>
            <a:r>
              <a:rPr lang="es-ES" dirty="0"/>
              <a:t>	Variaciones del algoritmo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476E84-6F62-49EE-8FDA-09ED8849C32B}"/>
              </a:ext>
            </a:extLst>
          </p:cNvPr>
          <p:cNvSpPr txBox="1"/>
          <p:nvPr/>
        </p:nvSpPr>
        <p:spPr>
          <a:xfrm>
            <a:off x="1090042" y="1526021"/>
            <a:ext cx="43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Problema: elección de los centroides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937484-1FD7-4222-A578-98C166BD5473}"/>
              </a:ext>
            </a:extLst>
          </p:cNvPr>
          <p:cNvSpPr txBox="1"/>
          <p:nvPr/>
        </p:nvSpPr>
        <p:spPr>
          <a:xfrm>
            <a:off x="1090042" y="2307021"/>
            <a:ext cx="29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Alternativa: </a:t>
            </a:r>
            <a:r>
              <a:rPr lang="es-ES" i="1" dirty="0"/>
              <a:t>k-</a:t>
            </a:r>
            <a:r>
              <a:rPr lang="es-ES" i="1" dirty="0" err="1"/>
              <a:t>means</a:t>
            </a:r>
            <a:r>
              <a:rPr lang="es-ES" i="1" dirty="0"/>
              <a:t>++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D7B106-4117-46EA-8CCF-D72BE9CEB4C7}"/>
              </a:ext>
            </a:extLst>
          </p:cNvPr>
          <p:cNvSpPr/>
          <p:nvPr/>
        </p:nvSpPr>
        <p:spPr>
          <a:xfrm>
            <a:off x="4468712" y="3203635"/>
            <a:ext cx="7236069" cy="31959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ES" b="1" dirty="0"/>
              <a:t>Escoger entre los puntos datos aleatoriamente.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Para cada punto, calcular D(x).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Escoger nuevo punto como nuevo centro (Distribución de probabilidad ponderada).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Repetir 2 y 3.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Continuar con </a:t>
            </a:r>
            <a:r>
              <a:rPr lang="es-ES" b="1" i="1" dirty="0"/>
              <a:t>k-</a:t>
            </a:r>
            <a:r>
              <a:rPr lang="es-ES" b="1" i="1" dirty="0" err="1"/>
              <a:t>means</a:t>
            </a:r>
            <a:r>
              <a:rPr lang="es-ES" b="1" i="1" dirty="0"/>
              <a:t> </a:t>
            </a:r>
            <a:r>
              <a:rPr lang="es-ES" b="1" dirty="0"/>
              <a:t>estándar.</a:t>
            </a:r>
          </a:p>
        </p:txBody>
      </p:sp>
    </p:spTree>
    <p:extLst>
      <p:ext uri="{BB962C8B-B14F-4D97-AF65-F5344CB8AC3E}">
        <p14:creationId xmlns:p14="http://schemas.microsoft.com/office/powerpoint/2010/main" val="850537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6B56-67DC-40A7-8EF9-6E43210E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6710"/>
            <a:ext cx="9980682" cy="1096962"/>
          </a:xfrm>
        </p:spPr>
        <p:txBody>
          <a:bodyPr/>
          <a:lstStyle/>
          <a:p>
            <a:r>
              <a:rPr lang="es-ES" dirty="0"/>
              <a:t>Aplicaciones del algoritmo.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02423-163D-4513-9894-221CF66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Cualquier ámbito en el que se puedan normalizar y agrupar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Encuestas políticas (electorado de derecha, izquierda, centro)</a:t>
            </a:r>
          </a:p>
          <a:p>
            <a:pPr lvl="1"/>
            <a:r>
              <a:rPr lang="es-ES" dirty="0"/>
              <a:t>Procesado de imágenes en Histología (Estudio del tejido de órganos) -&gt; Cáncer</a:t>
            </a:r>
          </a:p>
          <a:p>
            <a:pPr lvl="1"/>
            <a:r>
              <a:rPr lang="es-ES" dirty="0"/>
              <a:t>Mejoras en motores de búsqueda (Agrupamiento de resultados de búsquedas)</a:t>
            </a:r>
          </a:p>
          <a:p>
            <a:pPr lvl="1"/>
            <a:endParaRPr lang="es-ES" dirty="0"/>
          </a:p>
          <a:p>
            <a:r>
              <a:rPr lang="es-ES" dirty="0"/>
              <a:t>Tres campos distintos utilizando la misma herramienta.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6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Algoritmo</a:t>
            </a:r>
            <a:br>
              <a:rPr lang="es-ES" dirty="0"/>
            </a:br>
            <a:r>
              <a:rPr lang="es-ES" i="1" dirty="0"/>
              <a:t>k-</a:t>
            </a:r>
            <a:r>
              <a:rPr lang="es-ES" i="1" dirty="0" err="1"/>
              <a:t>means</a:t>
            </a:r>
            <a:endParaRPr lang="es-ES" i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Javier Argente Micó y José Lluch Palop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07FF063-D145-4904-8D7E-91959C555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4288"/>
          <a:stretch>
            <a:fillRect/>
          </a:stretch>
        </p:blipFill>
        <p:spPr>
          <a:xfrm>
            <a:off x="697055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35899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 de 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Descripción y un poco de historia.</a:t>
            </a:r>
          </a:p>
          <a:p>
            <a:pPr rtl="0"/>
            <a:r>
              <a:rPr lang="es-ES" dirty="0"/>
              <a:t>El algoritmo.</a:t>
            </a:r>
          </a:p>
          <a:p>
            <a:pPr rtl="0"/>
            <a:r>
              <a:rPr lang="es-ES" dirty="0"/>
              <a:t>Aplicaciones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AA469-5624-4F0F-9BA6-BF56F3AD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e Historia.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28FAB-CEEA-40BC-8425-78AF1935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matemática para agrupar datos de un conjunto en particiones</a:t>
            </a:r>
          </a:p>
          <a:p>
            <a:endParaRPr lang="es-ES" dirty="0"/>
          </a:p>
          <a:p>
            <a:r>
              <a:rPr lang="es-ES" dirty="0"/>
              <a:t>Origen se remonta a 1957, pero se publica en 1982 como técnica de modulación por impulsos codificados.</a:t>
            </a:r>
          </a:p>
          <a:p>
            <a:endParaRPr lang="es-ES" dirty="0"/>
          </a:p>
          <a:p>
            <a:r>
              <a:rPr lang="es-ES" dirty="0"/>
              <a:t>Es el siglo XXI donde se aprecia el verdadero potencial debido al contexto tecnológico.</a:t>
            </a:r>
          </a:p>
        </p:txBody>
      </p:sp>
    </p:spTree>
    <p:extLst>
      <p:ext uri="{BB962C8B-B14F-4D97-AF65-F5344CB8AC3E}">
        <p14:creationId xmlns:p14="http://schemas.microsoft.com/office/powerpoint/2010/main" val="2086110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E3E0-5880-4242-BD03-A7D6875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algoritmo.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D834A-8ACA-4BF2-B4D3-2CC5B456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679028"/>
          </a:xfrm>
        </p:spPr>
        <p:txBody>
          <a:bodyPr/>
          <a:lstStyle/>
          <a:p>
            <a:r>
              <a:rPr lang="es-ES" dirty="0"/>
              <a:t>Proceso de aplicación del agrupamiento.</a:t>
            </a:r>
          </a:p>
          <a:p>
            <a:r>
              <a:rPr lang="es-ES" dirty="0"/>
              <a:t>Heurística para decidir los centroides.</a:t>
            </a:r>
          </a:p>
          <a:p>
            <a:r>
              <a:rPr lang="es-ES" dirty="0"/>
              <a:t>Variaciones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386758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729F-CF27-493E-9902-3576B2F0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02320"/>
            <a:ext cx="9980682" cy="1096962"/>
          </a:xfrm>
        </p:spPr>
        <p:txBody>
          <a:bodyPr/>
          <a:lstStyle/>
          <a:p>
            <a:r>
              <a:rPr lang="es-ES" dirty="0"/>
              <a:t>	Proceso de aplicación del agrupamiento</a:t>
            </a:r>
          </a:p>
        </p:txBody>
      </p:sp>
      <p:pic>
        <p:nvPicPr>
          <p:cNvPr id="4" name="Imagen 3" descr="Ejemplo Numerico">
            <a:extLst>
              <a:ext uri="{FF2B5EF4-FFF2-40B4-BE49-F238E27FC236}">
                <a16:creationId xmlns:a16="http://schemas.microsoft.com/office/drawing/2014/main" id="{2B52E4A3-CC59-496D-9512-DF9C12AADE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92467"/>
            <a:ext cx="6831724" cy="524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9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873904-BA42-4428-BFEB-3E80FA159AD0}"/>
              </a:ext>
            </a:extLst>
          </p:cNvPr>
          <p:cNvSpPr txBox="1"/>
          <p:nvPr/>
        </p:nvSpPr>
        <p:spPr>
          <a:xfrm>
            <a:off x="6696402" y="4694445"/>
            <a:ext cx="27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Medicina Peso Índice PH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4DBAC7-2F88-4212-ADD9-635D56B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02" y="2057387"/>
            <a:ext cx="2075718" cy="2312062"/>
          </a:xfrm>
          <a:prstGeom prst="rect">
            <a:avLst/>
          </a:prstGeom>
        </p:spPr>
      </p:pic>
      <p:pic>
        <p:nvPicPr>
          <p:cNvPr id="7" name="Imagen 6" descr="Ejemplo Numerico">
            <a:extLst>
              <a:ext uri="{FF2B5EF4-FFF2-40B4-BE49-F238E27FC236}">
                <a16:creationId xmlns:a16="http://schemas.microsoft.com/office/drawing/2014/main" id="{42D584FB-1A02-4F94-A97C-4E0BDAC281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983810"/>
            <a:ext cx="4780893" cy="3523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767AAB9-DF53-468E-A9C4-97A5A3747EDD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31778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Ejemplo Numerico">
            <a:extLst>
              <a:ext uri="{FF2B5EF4-FFF2-40B4-BE49-F238E27FC236}">
                <a16:creationId xmlns:a16="http://schemas.microsoft.com/office/drawing/2014/main" id="{AB802321-0F5F-4060-9643-8A947F273E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4" y="1950781"/>
            <a:ext cx="4783015" cy="347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1F25AF-7403-459B-8319-E6C01725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85" y="1950781"/>
            <a:ext cx="3145814" cy="9696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4B15FD-4CD6-45CB-9B28-1B72C64B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530" y="3489702"/>
            <a:ext cx="2319337" cy="9515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5168CC-B298-44C7-BC81-7B3E58F9C6FE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59471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6A010A-50E2-4A2B-A493-7C268EAE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08" y="3428195"/>
            <a:ext cx="3135146" cy="823912"/>
          </a:xfrm>
          <a:prstGeom prst="rect">
            <a:avLst/>
          </a:prstGeom>
        </p:spPr>
      </p:pic>
      <p:pic>
        <p:nvPicPr>
          <p:cNvPr id="6" name="Imagen 5" descr="Ejemplo Numerico">
            <a:extLst>
              <a:ext uri="{FF2B5EF4-FFF2-40B4-BE49-F238E27FC236}">
                <a16:creationId xmlns:a16="http://schemas.microsoft.com/office/drawing/2014/main" id="{718A10BE-4DE1-4B85-9242-6A85F1731B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76" y="2065166"/>
            <a:ext cx="5230837" cy="3680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614689-DED1-4FE5-9D00-CC6AB5BC2A19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286647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CE5649-8E48-4E7C-8E4C-B0564E1D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03" y="2061732"/>
            <a:ext cx="3621758" cy="9785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04EC5E-0302-4D8C-9CD5-54CD1E6C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03" y="3326887"/>
            <a:ext cx="2291447" cy="9785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9C0A1-8A1E-434D-A02A-920528F0A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903" y="4658488"/>
            <a:ext cx="5118222" cy="876300"/>
          </a:xfrm>
          <a:prstGeom prst="rect">
            <a:avLst/>
          </a:prstGeom>
        </p:spPr>
      </p:pic>
      <p:pic>
        <p:nvPicPr>
          <p:cNvPr id="8" name="Imagen 7" descr="Ejemplo Numerico">
            <a:extLst>
              <a:ext uri="{FF2B5EF4-FFF2-40B4-BE49-F238E27FC236}">
                <a16:creationId xmlns:a16="http://schemas.microsoft.com/office/drawing/2014/main" id="{6F28549E-D362-44FD-8483-36E188A5CF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2025442"/>
            <a:ext cx="5229225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5676D2-3DEA-4D70-BC0C-07394D49B9F8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415075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2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3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4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5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6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7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8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9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225</Words>
  <Application>Microsoft Office PowerPoint</Application>
  <PresentationFormat>Panorámica</PresentationFormat>
  <Paragraphs>54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Euphemia</vt:lpstr>
      <vt:lpstr>Plantagenet Cherokee</vt:lpstr>
      <vt:lpstr>Wingdings</vt:lpstr>
      <vt:lpstr>Literatura académica 16 × 9</vt:lpstr>
      <vt:lpstr>Algoritmo k-means</vt:lpstr>
      <vt:lpstr>Índice de contenido</vt:lpstr>
      <vt:lpstr>Descripción e Historia.</vt:lpstr>
      <vt:lpstr>El algoritmo.</vt:lpstr>
      <vt:lpstr> Proceso de aplicación del agrupamiento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del algoritmo.</vt:lpstr>
      <vt:lpstr>Algoritmo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Argente Micó</dc:creator>
  <cp:lastModifiedBy>Jose Lluch</cp:lastModifiedBy>
  <cp:revision>30</cp:revision>
  <dcterms:created xsi:type="dcterms:W3CDTF">2018-04-19T07:24:22Z</dcterms:created>
  <dcterms:modified xsi:type="dcterms:W3CDTF">2018-04-20T15:06:48Z</dcterms:modified>
</cp:coreProperties>
</file>