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  <p:sldId id="288" r:id="rId5"/>
    <p:sldId id="290" r:id="rId6"/>
    <p:sldId id="291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4" r:id="rId15"/>
    <p:sldId id="300" r:id="rId16"/>
    <p:sldId id="301" r:id="rId17"/>
    <p:sldId id="302" r:id="rId18"/>
    <p:sldId id="308" r:id="rId19"/>
    <p:sldId id="303" r:id="rId20"/>
    <p:sldId id="305" r:id="rId21"/>
    <p:sldId id="306" r:id="rId22"/>
    <p:sldId id="309" r:id="rId23"/>
    <p:sldId id="307" r:id="rId24"/>
    <p:sldId id="293" r:id="rId2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5E8"/>
    <a:srgbClr val="FFD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7BCB9-C0B2-4A3D-81CF-34285A9D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10159-07AC-41DA-B981-E61E0C2B1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A030B-A0D4-466B-9E3E-39AD50D5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FD1D5-0326-40B5-A9CE-C7D84093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C4D53-85C5-4912-8DE4-69E0EA6F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99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90B4D-FAC9-4BED-80F2-C8E27A22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091836-BC3C-465C-BAEB-55D97D65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D7B0B-A4D9-4995-8291-F15B0063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E55B3-983F-401B-BEC8-BBEEAA84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72017-D37C-46AB-9EE3-53D725FC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29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29152-E6C4-4834-BE1E-33CA7BA6D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9FB500-CA5D-49D1-A0BF-AC3B9AFA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6C7D6-50B0-4AC4-8BEB-DAFDCA8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8F2ED-87F2-4089-B843-3D84D3D5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31724-5699-4FBA-AE7C-327DCB3B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4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22F3-A7CF-4206-A5D7-9DF9F701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D9633-9410-44D2-BF17-BCD61B1E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4E41D-050E-4AD8-B7BD-1B327EC4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34E51-6164-4CCD-8716-B4285B65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A9CC2-4A5D-4AED-8192-340E7387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2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210F-01F8-4FBA-BEE0-F2B4AE03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28E1A-E162-46D8-873A-12FF236F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F3C4B-C983-443B-9D2E-4C37D2DF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BA6DA-8CAA-4F23-9C99-F7A58DA4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6D3FD-C0AB-4F59-8219-1A5A4B97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1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9F32-C011-4B70-AEB6-2DA7F475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D9E73-AD3F-40FF-8300-E78417B87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39C2F7-EA30-469C-AAC3-7F4C7885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6E31E-BE8A-45A5-8911-D04187CC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8E2992-EC51-4FB4-9BA6-3DCEAA6B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EA229-1E3A-4C8F-ADCF-4D554719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8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9335-16F4-440B-83EC-522ED924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D09CD-9E3A-43D3-B622-D0EBFB0F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B95A7-49A9-47E1-BBF3-ABBD5E0B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B646F3-63C2-4F8F-8779-7D549947B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2D503A-9C84-4321-8737-CCC631FE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93A252-F58B-4454-BF3D-B63B62BF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3AFEF4-364C-4991-A20C-5F29A61F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C18BCD-590F-4872-B341-AADFA140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3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222EB-A864-44EC-B5BF-2FD3715D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64AE54-E919-4B71-B97C-5D680CDA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8835D-46B5-46F7-AF30-1D8C4557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EAC273-EDCE-4337-A8E3-B61AEC51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BF8DB0-A6F0-44EE-991B-54D33B26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D6E97E-06FA-4BB1-8449-24F7266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ED5F85-7EF5-47A5-BCAF-5FB0B951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9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E1F23-11C1-4B09-AF2A-744DB4C2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9BC2C-E808-4506-8E85-28E603FD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770E5-9586-432E-942C-0B4C70696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921C7-AF66-4A98-AEB5-43A094F4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8CE72-83FC-425D-B8EC-6D2A34D2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13EFF-3285-474D-B822-73711962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7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26DE-FC23-4A31-AE97-27B3B060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7AE0DD-1DD0-40C9-BFE1-114D3233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A3605-8D1B-4227-97DC-6E048102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9AB9A-FF60-449A-9020-16571609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A2E996-54AD-4500-A329-2F418832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74C6B-6BF3-4381-87BE-3C9B5644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90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DFD42F-BB83-4943-B614-6D10CEE2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28DF5-EBF5-40A5-89C8-674AFB79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E31B2-3460-43D2-9169-2CC529617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F126-63EA-4B82-BA20-396E369DBACB}" type="datetimeFigureOut">
              <a:rPr lang="es-CO" smtClean="0"/>
              <a:t>19/10/2021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44E125-D08E-4CFA-9878-5D90E1D0D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71F97-D0C4-4675-A101-37E3DFF8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3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9.png"/><Relationship Id="rId18" Type="http://schemas.openxmlformats.org/officeDocument/2006/relationships/image" Target="../media/image56.png"/><Relationship Id="rId3" Type="http://schemas.openxmlformats.org/officeDocument/2006/relationships/image" Target="../media/image29.png"/><Relationship Id="rId21" Type="http://schemas.openxmlformats.org/officeDocument/2006/relationships/image" Target="../media/image59.png"/><Relationship Id="rId7" Type="http://schemas.openxmlformats.org/officeDocument/2006/relationships/image" Target="../media/image51.png"/><Relationship Id="rId12" Type="http://schemas.openxmlformats.org/officeDocument/2006/relationships/image" Target="../media/image38.png"/><Relationship Id="rId17" Type="http://schemas.openxmlformats.org/officeDocument/2006/relationships/image" Target="../media/image55.png"/><Relationship Id="rId2" Type="http://schemas.openxmlformats.org/officeDocument/2006/relationships/image" Target="../media/image27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5.png"/><Relationship Id="rId5" Type="http://schemas.openxmlformats.org/officeDocument/2006/relationships/image" Target="../media/image49.png"/><Relationship Id="rId15" Type="http://schemas.openxmlformats.org/officeDocument/2006/relationships/image" Target="../media/image53.png"/><Relationship Id="rId10" Type="http://schemas.openxmlformats.org/officeDocument/2006/relationships/image" Target="../media/image34.png"/><Relationship Id="rId19" Type="http://schemas.openxmlformats.org/officeDocument/2006/relationships/image" Target="../media/image57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6.png"/><Relationship Id="rId18" Type="http://schemas.openxmlformats.org/officeDocument/2006/relationships/image" Target="../media/image66.png"/><Relationship Id="rId3" Type="http://schemas.openxmlformats.org/officeDocument/2006/relationships/image" Target="../media/image29.png"/><Relationship Id="rId21" Type="http://schemas.openxmlformats.org/officeDocument/2006/relationships/image" Target="../media/image69.png"/><Relationship Id="rId7" Type="http://schemas.openxmlformats.org/officeDocument/2006/relationships/image" Target="../media/image51.png"/><Relationship Id="rId12" Type="http://schemas.openxmlformats.org/officeDocument/2006/relationships/image" Target="../media/image55.png"/><Relationship Id="rId17" Type="http://schemas.openxmlformats.org/officeDocument/2006/relationships/image" Target="../media/image65.png"/><Relationship Id="rId2" Type="http://schemas.openxmlformats.org/officeDocument/2006/relationships/image" Target="../media/image27.png"/><Relationship Id="rId16" Type="http://schemas.openxmlformats.org/officeDocument/2006/relationships/image" Target="../media/image59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5.png"/><Relationship Id="rId5" Type="http://schemas.openxmlformats.org/officeDocument/2006/relationships/image" Target="../media/image49.png"/><Relationship Id="rId15" Type="http://schemas.openxmlformats.org/officeDocument/2006/relationships/image" Target="../media/image58.png"/><Relationship Id="rId10" Type="http://schemas.openxmlformats.org/officeDocument/2006/relationships/image" Target="../media/image34.png"/><Relationship Id="rId19" Type="http://schemas.openxmlformats.org/officeDocument/2006/relationships/image" Target="../media/image67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8.png"/><Relationship Id="rId7" Type="http://schemas.openxmlformats.org/officeDocument/2006/relationships/image" Target="../media/image7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66.png"/><Relationship Id="rId4" Type="http://schemas.openxmlformats.org/officeDocument/2006/relationships/image" Target="../media/image71.png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10" Type="http://schemas.openxmlformats.org/officeDocument/2006/relationships/image" Target="../media/image66.png"/><Relationship Id="rId4" Type="http://schemas.openxmlformats.org/officeDocument/2006/relationships/image" Target="../media/image79.png"/><Relationship Id="rId9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57.png"/><Relationship Id="rId18" Type="http://schemas.openxmlformats.org/officeDocument/2006/relationships/image" Target="../media/image84.png"/><Relationship Id="rId3" Type="http://schemas.openxmlformats.org/officeDocument/2006/relationships/image" Target="../media/image29.png"/><Relationship Id="rId21" Type="http://schemas.openxmlformats.org/officeDocument/2006/relationships/image" Target="../media/image8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53.png"/><Relationship Id="rId2" Type="http://schemas.openxmlformats.org/officeDocument/2006/relationships/image" Target="../media/image27.png"/><Relationship Id="rId16" Type="http://schemas.openxmlformats.org/officeDocument/2006/relationships/image" Target="../media/image83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88.png"/><Relationship Id="rId10" Type="http://schemas.openxmlformats.org/officeDocument/2006/relationships/image" Target="../media/image34.png"/><Relationship Id="rId19" Type="http://schemas.openxmlformats.org/officeDocument/2006/relationships/image" Target="../media/image85.png"/><Relationship Id="rId4" Type="http://schemas.openxmlformats.org/officeDocument/2006/relationships/image" Target="../media/image48.png"/><Relationship Id="rId9" Type="http://schemas.openxmlformats.org/officeDocument/2006/relationships/image" Target="../media/image32.png"/><Relationship Id="rId14" Type="http://schemas.openxmlformats.org/officeDocument/2006/relationships/image" Target="../media/image58.png"/><Relationship Id="rId22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90.png"/><Relationship Id="rId7" Type="http://schemas.openxmlformats.org/officeDocument/2006/relationships/image" Target="../media/image57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8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 descr="Forma&#10;&#10;Descripción generada automáticamente">
            <a:extLst>
              <a:ext uri="{FF2B5EF4-FFF2-40B4-BE49-F238E27FC236}">
                <a16:creationId xmlns:a16="http://schemas.microsoft.com/office/drawing/2014/main" id="{E6F465DE-4AAC-4A03-ACA0-17CB8B1C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1" y="5518672"/>
            <a:ext cx="1228578" cy="11716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0E6FC5-0756-4FF8-8841-4101A46D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1871" y="5416062"/>
            <a:ext cx="1441938" cy="14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915D35F1-F2E1-4C2C-B388-13A4F0A77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dirty="0"/>
              <a:t>Operator Approach to epidemic systems:</a:t>
            </a:r>
            <a:br>
              <a:rPr lang="en-US" sz="4000" dirty="0"/>
            </a:br>
            <a:r>
              <a:rPr lang="en-US" sz="4000" dirty="0"/>
              <a:t>Part  II Modelling migration dynamics</a:t>
            </a:r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E3B59812-5DD3-452A-AF24-F0AAD38D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MX" dirty="0"/>
              <a:t>José Alejandro Rojas Venegas</a:t>
            </a:r>
          </a:p>
          <a:p>
            <a:r>
              <a:rPr lang="es-MX" dirty="0"/>
              <a:t>Grupo de </a:t>
            </a:r>
            <a:r>
              <a:rPr lang="es-MX" dirty="0" err="1"/>
              <a:t>Econofísica</a:t>
            </a:r>
            <a:r>
              <a:rPr lang="es-MX" dirty="0"/>
              <a:t> y  </a:t>
            </a:r>
            <a:r>
              <a:rPr lang="es-MX" dirty="0" err="1"/>
              <a:t>Sociofísica</a:t>
            </a:r>
            <a:r>
              <a:rPr lang="es-MX" dirty="0"/>
              <a:t> </a:t>
            </a:r>
            <a:br>
              <a:rPr lang="es-MX" dirty="0"/>
            </a:br>
            <a:r>
              <a:rPr lang="es-CO" dirty="0"/>
              <a:t>Departamento de Física, Facultad de Ciencias</a:t>
            </a:r>
          </a:p>
          <a:p>
            <a:r>
              <a:rPr lang="es-CO" dirty="0"/>
              <a:t>Universidad Nacional de Colombia</a:t>
            </a:r>
          </a:p>
        </p:txBody>
      </p:sp>
    </p:spTree>
    <p:extLst>
      <p:ext uri="{BB962C8B-B14F-4D97-AF65-F5344CB8AC3E}">
        <p14:creationId xmlns:p14="http://schemas.microsoft.com/office/powerpoint/2010/main" val="2747081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First subpopulation model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20729" y="1366565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B63AC08-6697-42FB-A501-31E7FC4313FF}"/>
              </a:ext>
            </a:extLst>
          </p:cNvPr>
          <p:cNvSpPr txBox="1"/>
          <p:nvPr/>
        </p:nvSpPr>
        <p:spPr>
          <a:xfrm>
            <a:off x="1727911" y="6013231"/>
            <a:ext cx="9152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La </a:t>
            </a:r>
            <a:r>
              <a:rPr lang="en-US" dirty="0" err="1"/>
              <a:t>movilidad</a:t>
            </a:r>
            <a:r>
              <a:rPr lang="en-US" dirty="0"/>
              <a:t> </a:t>
            </a:r>
            <a:r>
              <a:rPr lang="en-US" dirty="0" err="1"/>
              <a:t>asimétrica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romper los </a:t>
            </a:r>
            <a:r>
              <a:rPr lang="en-US" dirty="0" err="1"/>
              <a:t>estados</a:t>
            </a:r>
            <a:r>
              <a:rPr lang="en-US" dirty="0"/>
              <a:t> </a:t>
            </a:r>
            <a:r>
              <a:rPr lang="en-US" dirty="0" err="1"/>
              <a:t>estables</a:t>
            </a:r>
            <a:r>
              <a:rPr lang="en-US" dirty="0"/>
              <a:t> </a:t>
            </a:r>
            <a:r>
              <a:rPr lang="en-US" dirty="0" err="1"/>
              <a:t>fijos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bien </a:t>
            </a:r>
            <a:r>
              <a:rPr lang="en-US" dirty="0" err="1"/>
              <a:t>mezclado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no la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multiestabilidad</a:t>
            </a:r>
            <a:r>
              <a:rPr lang="en-US" dirty="0"/>
              <a:t>.</a:t>
            </a:r>
          </a:p>
        </p:txBody>
      </p:sp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0D1C9254-17E9-49EA-8448-152D73849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8" y="2712230"/>
            <a:ext cx="5653468" cy="3392081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2944410-358E-45B3-A3AA-4155C3617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800" y="1475982"/>
            <a:ext cx="2914904" cy="105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Gráfico, Histograma&#10;&#10;Descripción generada automáticamente">
            <a:extLst>
              <a:ext uri="{FF2B5EF4-FFF2-40B4-BE49-F238E27FC236}">
                <a16:creationId xmlns:a16="http://schemas.microsoft.com/office/drawing/2014/main" id="{CA0F578F-6225-4B87-AB46-56372D7ED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13" y="2712230"/>
            <a:ext cx="5653468" cy="3392081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01A87DE-FFAC-422F-AD73-D80B7D7E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3294" y="1455334"/>
            <a:ext cx="2914905" cy="105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17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95825" y="1371598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687A8D99-5B02-4B14-9199-0165DE5D7A77}"/>
              </a:ext>
            </a:extLst>
          </p:cNvPr>
          <p:cNvSpPr/>
          <p:nvPr/>
        </p:nvSpPr>
        <p:spPr>
          <a:xfrm>
            <a:off x="2186608" y="2134166"/>
            <a:ext cx="2690191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53C1781-D5DC-4B60-864E-6ED103176041}"/>
              </a:ext>
            </a:extLst>
          </p:cNvPr>
          <p:cNvSpPr/>
          <p:nvPr/>
        </p:nvSpPr>
        <p:spPr>
          <a:xfrm>
            <a:off x="3193774" y="2268873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F7DD4AB-B4DD-4B81-B001-88D543BF6C70}"/>
              </a:ext>
            </a:extLst>
          </p:cNvPr>
          <p:cNvSpPr/>
          <p:nvPr/>
        </p:nvSpPr>
        <p:spPr>
          <a:xfrm>
            <a:off x="2559878" y="3479523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AB38B86-47ED-4D59-A052-F7FA3E579E98}"/>
              </a:ext>
            </a:extLst>
          </p:cNvPr>
          <p:cNvSpPr/>
          <p:nvPr/>
        </p:nvSpPr>
        <p:spPr>
          <a:xfrm>
            <a:off x="3193774" y="4608647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053183B-0414-4D3B-AEB8-23F5383F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608" y="2415073"/>
            <a:ext cx="388731" cy="3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240D2028-2B03-4D40-9826-E4AA54CC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917" y="4760031"/>
            <a:ext cx="456111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2703659-81DF-4E3B-870C-A15C755DDBE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890078" y="2832560"/>
            <a:ext cx="439532" cy="6469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55650BF-A8B3-4913-A522-7C0F0BB922ED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>
            <a:off x="2890078" y="4139923"/>
            <a:ext cx="400409" cy="5654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173A82-A17F-4B9D-B538-B428DD76E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21" y="3635234"/>
            <a:ext cx="422423" cy="4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D70FA3EA-F4BF-4B62-BC41-5E78B2B3D66C}"/>
              </a:ext>
            </a:extLst>
          </p:cNvPr>
          <p:cNvSpPr/>
          <p:nvPr/>
        </p:nvSpPr>
        <p:spPr>
          <a:xfrm>
            <a:off x="3917992" y="3478594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5DB58B-C817-4E8A-A4B6-6D65FD272910}"/>
              </a:ext>
            </a:extLst>
          </p:cNvPr>
          <p:cNvCxnSpPr>
            <a:cxnSpLocks/>
            <a:stCxn id="12" idx="5"/>
            <a:endCxn id="37" idx="0"/>
          </p:cNvCxnSpPr>
          <p:nvPr/>
        </p:nvCxnSpPr>
        <p:spPr>
          <a:xfrm>
            <a:off x="3757461" y="2832560"/>
            <a:ext cx="490731" cy="64603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4ADE99A-9FA1-4016-BDE4-B64D2BE88EB7}"/>
              </a:ext>
            </a:extLst>
          </p:cNvPr>
          <p:cNvCxnSpPr>
            <a:cxnSpLocks/>
            <a:stCxn id="37" idx="4"/>
            <a:endCxn id="15" idx="7"/>
          </p:cNvCxnSpPr>
          <p:nvPr/>
        </p:nvCxnSpPr>
        <p:spPr>
          <a:xfrm flipH="1">
            <a:off x="3757461" y="4138994"/>
            <a:ext cx="490731" cy="5663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F1DCF209-6647-4158-BB66-AD55E781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949" y="3531809"/>
            <a:ext cx="394486" cy="5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1D47BD8A-D2A4-46D5-8DDE-164AFC198F40}"/>
              </a:ext>
            </a:extLst>
          </p:cNvPr>
          <p:cNvSpPr/>
          <p:nvPr/>
        </p:nvSpPr>
        <p:spPr>
          <a:xfrm>
            <a:off x="6354502" y="2120350"/>
            <a:ext cx="2690191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B672DD83-BB40-422C-8E3D-D5CC31336A37}"/>
              </a:ext>
            </a:extLst>
          </p:cNvPr>
          <p:cNvSpPr/>
          <p:nvPr/>
        </p:nvSpPr>
        <p:spPr>
          <a:xfrm>
            <a:off x="7361668" y="2255057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4C154E14-AAD1-4AB4-903C-F379BB8AB287}"/>
              </a:ext>
            </a:extLst>
          </p:cNvPr>
          <p:cNvSpPr/>
          <p:nvPr/>
        </p:nvSpPr>
        <p:spPr>
          <a:xfrm>
            <a:off x="6727772" y="3465707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9B8BCA5D-3C45-4B3D-A422-C3A270E3E596}"/>
              </a:ext>
            </a:extLst>
          </p:cNvPr>
          <p:cNvSpPr/>
          <p:nvPr/>
        </p:nvSpPr>
        <p:spPr>
          <a:xfrm>
            <a:off x="7361668" y="4594831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D1D02AA2-3C70-44EE-91BD-4D92470F594F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7057972" y="2818744"/>
            <a:ext cx="439532" cy="6469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E7645D4-6135-4D01-9157-6F2DD433A9C5}"/>
              </a:ext>
            </a:extLst>
          </p:cNvPr>
          <p:cNvCxnSpPr>
            <a:cxnSpLocks/>
            <a:stCxn id="49" idx="4"/>
            <a:endCxn id="50" idx="1"/>
          </p:cNvCxnSpPr>
          <p:nvPr/>
        </p:nvCxnSpPr>
        <p:spPr>
          <a:xfrm>
            <a:off x="7057972" y="4126107"/>
            <a:ext cx="400409" cy="5654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55717CD1-D0E3-4E5E-B851-12AECE8445B8}"/>
              </a:ext>
            </a:extLst>
          </p:cNvPr>
          <p:cNvSpPr/>
          <p:nvPr/>
        </p:nvSpPr>
        <p:spPr>
          <a:xfrm>
            <a:off x="8085886" y="3464778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01742B90-E9BF-4D5F-B730-CD0A7036BE52}"/>
              </a:ext>
            </a:extLst>
          </p:cNvPr>
          <p:cNvCxnSpPr>
            <a:cxnSpLocks/>
            <a:stCxn id="48" idx="5"/>
            <a:endCxn id="56" idx="0"/>
          </p:cNvCxnSpPr>
          <p:nvPr/>
        </p:nvCxnSpPr>
        <p:spPr>
          <a:xfrm>
            <a:off x="7925355" y="2818744"/>
            <a:ext cx="490731" cy="64603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CD7745D3-AEA5-4B6D-B609-A68C42AAD61C}"/>
              </a:ext>
            </a:extLst>
          </p:cNvPr>
          <p:cNvCxnSpPr>
            <a:cxnSpLocks/>
            <a:stCxn id="56" idx="4"/>
            <a:endCxn id="50" idx="7"/>
          </p:cNvCxnSpPr>
          <p:nvPr/>
        </p:nvCxnSpPr>
        <p:spPr>
          <a:xfrm flipH="1">
            <a:off x="7925355" y="4125178"/>
            <a:ext cx="490731" cy="5663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>
            <a:extLst>
              <a:ext uri="{FF2B5EF4-FFF2-40B4-BE49-F238E27FC236}">
                <a16:creationId xmlns:a16="http://schemas.microsoft.com/office/drawing/2014/main" id="{8BDFF8C0-E8C5-426A-8C0A-8E41523DD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863" y="3600947"/>
            <a:ext cx="428313" cy="4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38C9AB6-F7CE-4A14-A4EA-78C77C3B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842" y="3519075"/>
            <a:ext cx="394487" cy="5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8">
            <a:extLst>
              <a:ext uri="{FF2B5EF4-FFF2-40B4-BE49-F238E27FC236}">
                <a16:creationId xmlns:a16="http://schemas.microsoft.com/office/drawing/2014/main" id="{158090BC-E94B-480E-9EFD-D9DFF870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373" y="4746215"/>
            <a:ext cx="500990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2">
            <a:extLst>
              <a:ext uri="{FF2B5EF4-FFF2-40B4-BE49-F238E27FC236}">
                <a16:creationId xmlns:a16="http://schemas.microsoft.com/office/drawing/2014/main" id="{5408156D-4A2E-4893-BADF-BC7B607A4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381" y="2369084"/>
            <a:ext cx="428625" cy="3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36A44F9E-A865-4939-9FC4-7C845CE684EE}"/>
              </a:ext>
            </a:extLst>
          </p:cNvPr>
          <p:cNvCxnSpPr>
            <a:cxnSpLocks/>
          </p:cNvCxnSpPr>
          <p:nvPr/>
        </p:nvCxnSpPr>
        <p:spPr>
          <a:xfrm>
            <a:off x="5047244" y="4690779"/>
            <a:ext cx="113681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249FA617-0934-4DC1-8012-C92C18F1759F}"/>
              </a:ext>
            </a:extLst>
          </p:cNvPr>
          <p:cNvCxnSpPr>
            <a:cxnSpLocks/>
          </p:cNvCxnSpPr>
          <p:nvPr/>
        </p:nvCxnSpPr>
        <p:spPr>
          <a:xfrm flipH="1">
            <a:off x="5047244" y="2929273"/>
            <a:ext cx="104588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B9A66B1C-E625-4C2F-A0CA-E4C18114EC58}"/>
              </a:ext>
            </a:extLst>
          </p:cNvPr>
          <p:cNvSpPr/>
          <p:nvPr/>
        </p:nvSpPr>
        <p:spPr>
          <a:xfrm>
            <a:off x="1818819" y="1944035"/>
            <a:ext cx="3359511" cy="386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o 43">
            <a:extLst>
              <a:ext uri="{FF2B5EF4-FFF2-40B4-BE49-F238E27FC236}">
                <a16:creationId xmlns:a16="http://schemas.microsoft.com/office/drawing/2014/main" id="{2E46918A-C7B3-46F6-8CD5-84063434CE91}"/>
              </a:ext>
            </a:extLst>
          </p:cNvPr>
          <p:cNvSpPr/>
          <p:nvPr/>
        </p:nvSpPr>
        <p:spPr>
          <a:xfrm flipH="1">
            <a:off x="8780432" y="1489483"/>
            <a:ext cx="1373575" cy="1679713"/>
          </a:xfrm>
          <a:prstGeom prst="arc">
            <a:avLst>
              <a:gd name="adj1" fmla="val 13753265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BB157B98-EC67-45F2-8BA4-5A706D8D0290}"/>
              </a:ext>
            </a:extLst>
          </p:cNvPr>
          <p:cNvSpPr txBox="1"/>
          <p:nvPr/>
        </p:nvSpPr>
        <p:spPr>
          <a:xfrm>
            <a:off x="124662" y="1844737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Inicial</a:t>
            </a:r>
            <a:r>
              <a:rPr lang="en-US" dirty="0"/>
              <a:t> con </a:t>
            </a:r>
            <a:r>
              <a:rPr lang="en-US" dirty="0" err="1"/>
              <a:t>variante</a:t>
            </a:r>
            <a:r>
              <a:rPr lang="en-US" dirty="0"/>
              <a:t> a</a:t>
            </a:r>
          </a:p>
        </p:txBody>
      </p:sp>
      <p:sp>
        <p:nvSpPr>
          <p:cNvPr id="68" name="Elipse 67">
            <a:extLst>
              <a:ext uri="{FF2B5EF4-FFF2-40B4-BE49-F238E27FC236}">
                <a16:creationId xmlns:a16="http://schemas.microsoft.com/office/drawing/2014/main" id="{19616F7B-413A-4A1E-94D6-EC62EF40617A}"/>
              </a:ext>
            </a:extLst>
          </p:cNvPr>
          <p:cNvSpPr/>
          <p:nvPr/>
        </p:nvSpPr>
        <p:spPr>
          <a:xfrm>
            <a:off x="5992937" y="1855758"/>
            <a:ext cx="3359511" cy="386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o 68">
            <a:extLst>
              <a:ext uri="{FF2B5EF4-FFF2-40B4-BE49-F238E27FC236}">
                <a16:creationId xmlns:a16="http://schemas.microsoft.com/office/drawing/2014/main" id="{6A20F99E-60F8-453B-9176-901D35A1CC94}"/>
              </a:ext>
            </a:extLst>
          </p:cNvPr>
          <p:cNvSpPr/>
          <p:nvPr/>
        </p:nvSpPr>
        <p:spPr>
          <a:xfrm>
            <a:off x="1148086" y="1459451"/>
            <a:ext cx="1373575" cy="1679713"/>
          </a:xfrm>
          <a:prstGeom prst="arc">
            <a:avLst>
              <a:gd name="adj1" fmla="val 13753265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B1E024F9-FD3D-4D54-9280-85D807490479}"/>
              </a:ext>
            </a:extLst>
          </p:cNvPr>
          <p:cNvSpPr txBox="1"/>
          <p:nvPr/>
        </p:nvSpPr>
        <p:spPr>
          <a:xfrm>
            <a:off x="9258097" y="1759369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Inicial</a:t>
            </a:r>
            <a:r>
              <a:rPr lang="en-US" dirty="0"/>
              <a:t> con </a:t>
            </a:r>
            <a:r>
              <a:rPr lang="en-US" dirty="0" err="1"/>
              <a:t>variante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424620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67" grpId="0"/>
      <p:bldP spid="68" grpId="0" animBg="1"/>
      <p:bldP spid="69" grpId="0" animBg="1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95825" y="1371598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BA70E4D-8881-454A-85BD-651C04FBA0A1}"/>
              </a:ext>
            </a:extLst>
          </p:cNvPr>
          <p:cNvGrpSpPr/>
          <p:nvPr/>
        </p:nvGrpSpPr>
        <p:grpSpPr>
          <a:xfrm>
            <a:off x="454990" y="2370967"/>
            <a:ext cx="4293705" cy="2116065"/>
            <a:chOff x="2186608" y="2120350"/>
            <a:chExt cx="6858085" cy="337986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87A8D99-5B02-4B14-9199-0165DE5D7A77}"/>
                </a:ext>
              </a:extLst>
            </p:cNvPr>
            <p:cNvSpPr/>
            <p:nvPr/>
          </p:nvSpPr>
          <p:spPr>
            <a:xfrm>
              <a:off x="2186608" y="2134166"/>
              <a:ext cx="2690191" cy="33660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53C1781-D5DC-4B60-864E-6ED103176041}"/>
                </a:ext>
              </a:extLst>
            </p:cNvPr>
            <p:cNvSpPr/>
            <p:nvPr/>
          </p:nvSpPr>
          <p:spPr>
            <a:xfrm>
              <a:off x="3193774" y="2268873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F7DD4AB-B4DD-4B81-B001-88D543BF6C70}"/>
                </a:ext>
              </a:extLst>
            </p:cNvPr>
            <p:cNvSpPr/>
            <p:nvPr/>
          </p:nvSpPr>
          <p:spPr>
            <a:xfrm>
              <a:off x="2559878" y="3479523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AB38B86-47ED-4D59-A052-F7FA3E579E98}"/>
                </a:ext>
              </a:extLst>
            </p:cNvPr>
            <p:cNvSpPr/>
            <p:nvPr/>
          </p:nvSpPr>
          <p:spPr>
            <a:xfrm>
              <a:off x="3193774" y="4608647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B053183B-0414-4D3B-AEB8-23F5383F0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608" y="2415073"/>
              <a:ext cx="388731" cy="36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240D2028-2B03-4D40-9826-E4AA54CCF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917" y="4760031"/>
              <a:ext cx="456111" cy="35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82703659-81DF-4E3B-870C-A15C755DDBE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2890078" y="2832560"/>
              <a:ext cx="439532" cy="64696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955650BF-A8B3-4913-A522-7C0F0BB922ED}"/>
                </a:ext>
              </a:extLst>
            </p:cNvPr>
            <p:cNvCxnSpPr>
              <a:cxnSpLocks/>
              <a:stCxn id="14" idx="4"/>
              <a:endCxn id="15" idx="1"/>
            </p:cNvCxnSpPr>
            <p:nvPr/>
          </p:nvCxnSpPr>
          <p:spPr>
            <a:xfrm>
              <a:off x="2890078" y="4139923"/>
              <a:ext cx="400409" cy="565437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D173A82-A17F-4B9D-B538-B428DD76E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021" y="3635234"/>
              <a:ext cx="422423" cy="450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0FA3EA-F4BF-4B62-BC41-5E78B2B3D66C}"/>
                </a:ext>
              </a:extLst>
            </p:cNvPr>
            <p:cNvSpPr/>
            <p:nvPr/>
          </p:nvSpPr>
          <p:spPr>
            <a:xfrm>
              <a:off x="3917992" y="3478594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A25DB58B-C817-4E8A-A4B6-6D65FD272910}"/>
                </a:ext>
              </a:extLst>
            </p:cNvPr>
            <p:cNvCxnSpPr>
              <a:cxnSpLocks/>
              <a:stCxn id="12" idx="5"/>
              <a:endCxn id="37" idx="0"/>
            </p:cNvCxnSpPr>
            <p:nvPr/>
          </p:nvCxnSpPr>
          <p:spPr>
            <a:xfrm>
              <a:off x="3757461" y="2832560"/>
              <a:ext cx="490731" cy="64603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14ADE99A-9FA1-4016-BDE4-B64D2BE88EB7}"/>
                </a:ext>
              </a:extLst>
            </p:cNvPr>
            <p:cNvCxnSpPr>
              <a:cxnSpLocks/>
              <a:stCxn id="37" idx="4"/>
              <a:endCxn id="15" idx="7"/>
            </p:cNvCxnSpPr>
            <p:nvPr/>
          </p:nvCxnSpPr>
          <p:spPr>
            <a:xfrm flipH="1">
              <a:off x="3757461" y="4138994"/>
              <a:ext cx="490731" cy="566366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F1DCF209-6647-4158-BB66-AD55E7817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949" y="3531809"/>
              <a:ext cx="394486" cy="5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1D47BD8A-D2A4-46D5-8DDE-164AFC198F40}"/>
                </a:ext>
              </a:extLst>
            </p:cNvPr>
            <p:cNvSpPr/>
            <p:nvPr/>
          </p:nvSpPr>
          <p:spPr>
            <a:xfrm>
              <a:off x="6354502" y="2120350"/>
              <a:ext cx="2690191" cy="33660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672DD83-BB40-422C-8E3D-D5CC31336A37}"/>
                </a:ext>
              </a:extLst>
            </p:cNvPr>
            <p:cNvSpPr/>
            <p:nvPr/>
          </p:nvSpPr>
          <p:spPr>
            <a:xfrm>
              <a:off x="7361668" y="2255057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C154E14-AAD1-4AB4-903C-F379BB8AB287}"/>
                </a:ext>
              </a:extLst>
            </p:cNvPr>
            <p:cNvSpPr/>
            <p:nvPr/>
          </p:nvSpPr>
          <p:spPr>
            <a:xfrm>
              <a:off x="6727772" y="3465707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B8BCA5D-3C45-4B3D-A422-C3A270E3E596}"/>
                </a:ext>
              </a:extLst>
            </p:cNvPr>
            <p:cNvSpPr/>
            <p:nvPr/>
          </p:nvSpPr>
          <p:spPr>
            <a:xfrm>
              <a:off x="7361668" y="4594831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D1D02AA2-3C70-44EE-91BD-4D92470F594F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7057972" y="2818744"/>
              <a:ext cx="439532" cy="64696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AE7645D4-6135-4D01-9157-6F2DD433A9C5}"/>
                </a:ext>
              </a:extLst>
            </p:cNvPr>
            <p:cNvCxnSpPr>
              <a:cxnSpLocks/>
              <a:stCxn id="49" idx="4"/>
              <a:endCxn id="50" idx="1"/>
            </p:cNvCxnSpPr>
            <p:nvPr/>
          </p:nvCxnSpPr>
          <p:spPr>
            <a:xfrm>
              <a:off x="7057972" y="4126107"/>
              <a:ext cx="400409" cy="565437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55717CD1-D0E3-4E5E-B851-12AECE8445B8}"/>
                </a:ext>
              </a:extLst>
            </p:cNvPr>
            <p:cNvSpPr/>
            <p:nvPr/>
          </p:nvSpPr>
          <p:spPr>
            <a:xfrm>
              <a:off x="8085886" y="3464778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01742B90-E9BF-4D5F-B730-CD0A7036BE52}"/>
                </a:ext>
              </a:extLst>
            </p:cNvPr>
            <p:cNvCxnSpPr>
              <a:cxnSpLocks/>
              <a:stCxn id="48" idx="5"/>
              <a:endCxn id="56" idx="0"/>
            </p:cNvCxnSpPr>
            <p:nvPr/>
          </p:nvCxnSpPr>
          <p:spPr>
            <a:xfrm>
              <a:off x="7925355" y="2818744"/>
              <a:ext cx="490731" cy="64603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CD7745D3-AEA5-4B6D-B609-A68C42AAD61C}"/>
                </a:ext>
              </a:extLst>
            </p:cNvPr>
            <p:cNvCxnSpPr>
              <a:cxnSpLocks/>
              <a:stCxn id="56" idx="4"/>
              <a:endCxn id="50" idx="7"/>
            </p:cNvCxnSpPr>
            <p:nvPr/>
          </p:nvCxnSpPr>
          <p:spPr>
            <a:xfrm flipH="1">
              <a:off x="7925355" y="4125178"/>
              <a:ext cx="490731" cy="566366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8BDFF8C0-E8C5-426A-8C0A-8E41523DD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9863" y="3600947"/>
              <a:ext cx="428313" cy="45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438C9AB6-F7CE-4A14-A4EA-78C77C3B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8842" y="3519075"/>
              <a:ext cx="394487" cy="5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>
              <a:extLst>
                <a:ext uri="{FF2B5EF4-FFF2-40B4-BE49-F238E27FC236}">
                  <a16:creationId xmlns:a16="http://schemas.microsoft.com/office/drawing/2014/main" id="{158090BC-E94B-480E-9EFD-D9DFF8703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373" y="4746215"/>
              <a:ext cx="500990" cy="384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id="{5408156D-4A2E-4893-BADF-BC7B607A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381" y="2369084"/>
              <a:ext cx="428625" cy="39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36A44F9E-A865-4939-9FC4-7C845CE684EE}"/>
                </a:ext>
              </a:extLst>
            </p:cNvPr>
            <p:cNvCxnSpPr>
              <a:cxnSpLocks/>
            </p:cNvCxnSpPr>
            <p:nvPr/>
          </p:nvCxnSpPr>
          <p:spPr>
            <a:xfrm>
              <a:off x="5047244" y="4690779"/>
              <a:ext cx="1136813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249FA617-0934-4DC1-8012-C92C18F17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244" y="2929273"/>
              <a:ext cx="1045881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16">
            <a:extLst>
              <a:ext uri="{FF2B5EF4-FFF2-40B4-BE49-F238E27FC236}">
                <a16:creationId xmlns:a16="http://schemas.microsoft.com/office/drawing/2014/main" id="{BC6818BD-BDB7-4736-B4B4-E2208651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664" y="2247375"/>
            <a:ext cx="1923222" cy="3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>
            <a:extLst>
              <a:ext uri="{FF2B5EF4-FFF2-40B4-BE49-F238E27FC236}">
                <a16:creationId xmlns:a16="http://schemas.microsoft.com/office/drawing/2014/main" id="{6BA579EC-8A14-417C-A0AA-87A50C1A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46" y="2247986"/>
            <a:ext cx="1923222" cy="3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>
            <a:extLst>
              <a:ext uri="{FF2B5EF4-FFF2-40B4-BE49-F238E27FC236}">
                <a16:creationId xmlns:a16="http://schemas.microsoft.com/office/drawing/2014/main" id="{9A1648EE-6754-4504-93E6-5B4AC36DA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401" y="4107359"/>
            <a:ext cx="2347912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6">
            <a:extLst>
              <a:ext uri="{FF2B5EF4-FFF2-40B4-BE49-F238E27FC236}">
                <a16:creationId xmlns:a16="http://schemas.microsoft.com/office/drawing/2014/main" id="{2A51DF5B-7E44-45DF-A9C4-E9932CD36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773" y="4144657"/>
            <a:ext cx="2347913" cy="3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963F5D0-AB61-4372-B02F-199669919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1605" y="3387086"/>
            <a:ext cx="2554977" cy="47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BD9BD5C-EB97-4850-B0F0-D961FC3BF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1012" y="2782795"/>
            <a:ext cx="2525570" cy="4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B13ACC1-3209-4FD7-8A89-A0C67D895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09" y="2816867"/>
            <a:ext cx="2747477" cy="43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87F9B13-1D36-4B20-BC6F-C566A149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0" y="3403878"/>
            <a:ext cx="2554978" cy="5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02FECCA-99D6-41F0-B9D4-C9E67255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727" y="4981418"/>
            <a:ext cx="2863366" cy="5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A8D714B4-B061-4D9F-B6B1-70276F75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66" y="5558318"/>
            <a:ext cx="4472677" cy="5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F1E45D80-4C55-4D17-9F85-CE568629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43" y="4958618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A1604E6C-8231-41BD-8DEF-D1DE52E6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" y="5018763"/>
            <a:ext cx="1581249" cy="4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80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95825" y="1371598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Aplicación, PowerPoint&#10;&#10;Descripción generada automáticamente">
            <a:extLst>
              <a:ext uri="{FF2B5EF4-FFF2-40B4-BE49-F238E27FC236}">
                <a16:creationId xmlns:a16="http://schemas.microsoft.com/office/drawing/2014/main" id="{14F803D6-8744-4B03-9CA5-F68EFB81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5" y="2133600"/>
            <a:ext cx="5908835" cy="3545301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AF3B4ADC-34FD-43C7-8D84-E3FD608CFB38}"/>
              </a:ext>
            </a:extLst>
          </p:cNvPr>
          <p:cNvGrpSpPr/>
          <p:nvPr/>
        </p:nvGrpSpPr>
        <p:grpSpPr>
          <a:xfrm>
            <a:off x="6415258" y="1208209"/>
            <a:ext cx="3822816" cy="5451353"/>
            <a:chOff x="7021879" y="1205947"/>
            <a:chExt cx="3822816" cy="5451353"/>
          </a:xfrm>
        </p:grpSpPr>
        <p:pic>
          <p:nvPicPr>
            <p:cNvPr id="8" name="Imagen 7" descr="Gráfico, Histograma&#10;&#10;Descripción generada automáticamente">
              <a:extLst>
                <a:ext uri="{FF2B5EF4-FFF2-40B4-BE49-F238E27FC236}">
                  <a16:creationId xmlns:a16="http://schemas.microsoft.com/office/drawing/2014/main" id="{9010E1D2-4C04-447C-836F-765923B6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879" y="1205947"/>
              <a:ext cx="3822816" cy="2867112"/>
            </a:xfrm>
            <a:prstGeom prst="rect">
              <a:avLst/>
            </a:prstGeom>
          </p:spPr>
        </p:pic>
        <p:pic>
          <p:nvPicPr>
            <p:cNvPr id="11" name="Imagen 10" descr="Gráfico, Histograma&#10;&#10;Descripción generada automáticamente">
              <a:extLst>
                <a:ext uri="{FF2B5EF4-FFF2-40B4-BE49-F238E27FC236}">
                  <a16:creationId xmlns:a16="http://schemas.microsoft.com/office/drawing/2014/main" id="{FD9407AA-ED28-4C3D-9071-ACA6F6839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1879" y="3790188"/>
              <a:ext cx="3822816" cy="2867112"/>
            </a:xfrm>
            <a:prstGeom prst="rect">
              <a:avLst/>
            </a:prstGeom>
          </p:spPr>
        </p:pic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D897124A-5C36-4C3C-AA5D-507768B1DB6F}"/>
                </a:ext>
              </a:extLst>
            </p:cNvPr>
            <p:cNvSpPr txBox="1"/>
            <p:nvPr/>
          </p:nvSpPr>
          <p:spPr>
            <a:xfrm>
              <a:off x="8581324" y="1262391"/>
              <a:ext cx="703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Node 1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EF8F3AB-92C9-4C08-8EDB-B22A07CB1178}"/>
                </a:ext>
              </a:extLst>
            </p:cNvPr>
            <p:cNvSpPr txBox="1"/>
            <p:nvPr/>
          </p:nvSpPr>
          <p:spPr>
            <a:xfrm>
              <a:off x="8581324" y="3867893"/>
              <a:ext cx="7039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Node 2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D0AD986F-82C9-49E9-8CC4-B3D6AA4B3379}"/>
              </a:ext>
            </a:extLst>
          </p:cNvPr>
          <p:cNvGrpSpPr/>
          <p:nvPr/>
        </p:nvGrpSpPr>
        <p:grpSpPr>
          <a:xfrm>
            <a:off x="10238074" y="5085092"/>
            <a:ext cx="1694952" cy="261610"/>
            <a:chOff x="10238074" y="2513917"/>
            <a:chExt cx="1694952" cy="261610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F8DA5233-8753-4062-98F9-BEAF450B7722}"/>
                </a:ext>
              </a:extLst>
            </p:cNvPr>
            <p:cNvSpPr/>
            <p:nvPr/>
          </p:nvSpPr>
          <p:spPr>
            <a:xfrm>
              <a:off x="10238074" y="2540421"/>
              <a:ext cx="321158" cy="177538"/>
            </a:xfrm>
            <a:prstGeom prst="roundRect">
              <a:avLst/>
            </a:prstGeom>
            <a:solidFill>
              <a:srgbClr val="FFD8B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38A3537B-8C68-4ADA-B353-D1333DB6D794}"/>
                </a:ext>
              </a:extLst>
            </p:cNvPr>
            <p:cNvSpPr txBox="1"/>
            <p:nvPr/>
          </p:nvSpPr>
          <p:spPr>
            <a:xfrm>
              <a:off x="10557332" y="2513917"/>
              <a:ext cx="137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b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0339EFF-3400-41A7-99CB-3BC050A5113E}"/>
              </a:ext>
            </a:extLst>
          </p:cNvPr>
          <p:cNvGrpSpPr/>
          <p:nvPr/>
        </p:nvGrpSpPr>
        <p:grpSpPr>
          <a:xfrm>
            <a:off x="10238074" y="2380155"/>
            <a:ext cx="1694952" cy="261610"/>
            <a:chOff x="10238074" y="5149812"/>
            <a:chExt cx="1694952" cy="261610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4B9AFABE-1C4C-48F8-93CB-B3A64C763060}"/>
                </a:ext>
              </a:extLst>
            </p:cNvPr>
            <p:cNvSpPr/>
            <p:nvPr/>
          </p:nvSpPr>
          <p:spPr>
            <a:xfrm>
              <a:off x="10238074" y="5191848"/>
              <a:ext cx="321158" cy="177538"/>
            </a:xfrm>
            <a:prstGeom prst="roundRect">
              <a:avLst/>
            </a:prstGeom>
            <a:solidFill>
              <a:srgbClr val="BBD5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373E7CA-A4F0-465A-A625-58555AD760F3}"/>
                </a:ext>
              </a:extLst>
            </p:cNvPr>
            <p:cNvSpPr txBox="1"/>
            <p:nvPr/>
          </p:nvSpPr>
          <p:spPr>
            <a:xfrm>
              <a:off x="10557332" y="5149812"/>
              <a:ext cx="137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a</a:t>
              </a:r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7A48146-23B1-4EEB-851C-082F687AAC7C}"/>
              </a:ext>
            </a:extLst>
          </p:cNvPr>
          <p:cNvSpPr/>
          <p:nvPr/>
        </p:nvSpPr>
        <p:spPr>
          <a:xfrm>
            <a:off x="2495825" y="5486402"/>
            <a:ext cx="1404730" cy="313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Time (days/10)</a:t>
            </a:r>
          </a:p>
        </p:txBody>
      </p:sp>
    </p:spTree>
    <p:extLst>
      <p:ext uri="{BB962C8B-B14F-4D97-AF65-F5344CB8AC3E}">
        <p14:creationId xmlns:p14="http://schemas.microsoft.com/office/powerpoint/2010/main" val="3290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95825" y="1371598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Interfaz de usuario gráfica, Aplicación, PowerPoint&#10;&#10;Descripción generada automáticamente">
            <a:extLst>
              <a:ext uri="{FF2B5EF4-FFF2-40B4-BE49-F238E27FC236}">
                <a16:creationId xmlns:a16="http://schemas.microsoft.com/office/drawing/2014/main" id="{14F803D6-8744-4B03-9CA5-F68EFB81D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5" y="2133600"/>
            <a:ext cx="5908835" cy="3545301"/>
          </a:xfrm>
          <a:prstGeom prst="rect">
            <a:avLst/>
          </a:prstGeom>
        </p:spPr>
      </p:pic>
      <p:grpSp>
        <p:nvGrpSpPr>
          <p:cNvPr id="22" name="Grupo 21">
            <a:extLst>
              <a:ext uri="{FF2B5EF4-FFF2-40B4-BE49-F238E27FC236}">
                <a16:creationId xmlns:a16="http://schemas.microsoft.com/office/drawing/2014/main" id="{D0AD986F-82C9-49E9-8CC4-B3D6AA4B3379}"/>
              </a:ext>
            </a:extLst>
          </p:cNvPr>
          <p:cNvGrpSpPr/>
          <p:nvPr/>
        </p:nvGrpSpPr>
        <p:grpSpPr>
          <a:xfrm>
            <a:off x="10238074" y="5085092"/>
            <a:ext cx="1694952" cy="261610"/>
            <a:chOff x="10238074" y="2513917"/>
            <a:chExt cx="1694952" cy="261610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F8DA5233-8753-4062-98F9-BEAF450B7722}"/>
                </a:ext>
              </a:extLst>
            </p:cNvPr>
            <p:cNvSpPr/>
            <p:nvPr/>
          </p:nvSpPr>
          <p:spPr>
            <a:xfrm>
              <a:off x="10238074" y="2540421"/>
              <a:ext cx="321158" cy="177538"/>
            </a:xfrm>
            <a:prstGeom prst="roundRect">
              <a:avLst/>
            </a:prstGeom>
            <a:solidFill>
              <a:srgbClr val="FFD8B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38A3537B-8C68-4ADA-B353-D1333DB6D794}"/>
                </a:ext>
              </a:extLst>
            </p:cNvPr>
            <p:cNvSpPr txBox="1"/>
            <p:nvPr/>
          </p:nvSpPr>
          <p:spPr>
            <a:xfrm>
              <a:off x="10557332" y="2513917"/>
              <a:ext cx="137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b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0339EFF-3400-41A7-99CB-3BC050A5113E}"/>
              </a:ext>
            </a:extLst>
          </p:cNvPr>
          <p:cNvGrpSpPr/>
          <p:nvPr/>
        </p:nvGrpSpPr>
        <p:grpSpPr>
          <a:xfrm>
            <a:off x="10238074" y="2380155"/>
            <a:ext cx="1694952" cy="261610"/>
            <a:chOff x="10238074" y="5149812"/>
            <a:chExt cx="1694952" cy="261610"/>
          </a:xfrm>
        </p:grpSpPr>
        <p:sp>
          <p:nvSpPr>
            <p:cNvPr id="55" name="Rectángulo: esquinas redondeadas 54">
              <a:extLst>
                <a:ext uri="{FF2B5EF4-FFF2-40B4-BE49-F238E27FC236}">
                  <a16:creationId xmlns:a16="http://schemas.microsoft.com/office/drawing/2014/main" id="{4B9AFABE-1C4C-48F8-93CB-B3A64C763060}"/>
                </a:ext>
              </a:extLst>
            </p:cNvPr>
            <p:cNvSpPr/>
            <p:nvPr/>
          </p:nvSpPr>
          <p:spPr>
            <a:xfrm>
              <a:off x="10238074" y="5191848"/>
              <a:ext cx="321158" cy="177538"/>
            </a:xfrm>
            <a:prstGeom prst="roundRect">
              <a:avLst/>
            </a:prstGeom>
            <a:solidFill>
              <a:srgbClr val="BBD5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A373E7CA-A4F0-465A-A625-58555AD760F3}"/>
                </a:ext>
              </a:extLst>
            </p:cNvPr>
            <p:cNvSpPr txBox="1"/>
            <p:nvPr/>
          </p:nvSpPr>
          <p:spPr>
            <a:xfrm>
              <a:off x="10557332" y="5149812"/>
              <a:ext cx="13756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a</a:t>
              </a:r>
            </a:p>
          </p:txBody>
        </p:sp>
      </p:grpSp>
      <p:sp>
        <p:nvSpPr>
          <p:cNvPr id="24" name="Rectángulo 23">
            <a:extLst>
              <a:ext uri="{FF2B5EF4-FFF2-40B4-BE49-F238E27FC236}">
                <a16:creationId xmlns:a16="http://schemas.microsoft.com/office/drawing/2014/main" id="{F7A48146-23B1-4EEB-851C-082F687AAC7C}"/>
              </a:ext>
            </a:extLst>
          </p:cNvPr>
          <p:cNvSpPr/>
          <p:nvPr/>
        </p:nvSpPr>
        <p:spPr>
          <a:xfrm>
            <a:off x="2495825" y="5486402"/>
            <a:ext cx="1404730" cy="3139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Time (days/10)</a:t>
            </a:r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0E3FFA5-EFDE-4C13-8541-2BFCA8AD41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75" y="1349033"/>
            <a:ext cx="3098470" cy="2323853"/>
          </a:xfrm>
          <a:prstGeom prst="rect">
            <a:avLst/>
          </a:prstGeom>
        </p:spPr>
      </p:pic>
      <p:pic>
        <p:nvPicPr>
          <p:cNvPr id="9" name="Imagen 8" descr="Gráfico&#10;&#10;Descripción generada automáticamente">
            <a:extLst>
              <a:ext uri="{FF2B5EF4-FFF2-40B4-BE49-F238E27FC236}">
                <a16:creationId xmlns:a16="http://schemas.microsoft.com/office/drawing/2014/main" id="{D29C3111-1528-4152-85F5-7863E5AB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75" y="3906250"/>
            <a:ext cx="3098470" cy="232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69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New variant in a subpopulation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6A97BDA9-B61B-47E9-93A5-18CA2FD75307}"/>
              </a:ext>
            </a:extLst>
          </p:cNvPr>
          <p:cNvSpPr/>
          <p:nvPr/>
        </p:nvSpPr>
        <p:spPr>
          <a:xfrm>
            <a:off x="2517913" y="2286569"/>
            <a:ext cx="2690191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5457217-F49B-4F19-81BD-CA878284BA23}"/>
              </a:ext>
            </a:extLst>
          </p:cNvPr>
          <p:cNvSpPr/>
          <p:nvPr/>
        </p:nvSpPr>
        <p:spPr>
          <a:xfrm>
            <a:off x="3525079" y="2421276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B22B0C1-F72F-4E20-858A-64840B77B90D}"/>
              </a:ext>
            </a:extLst>
          </p:cNvPr>
          <p:cNvSpPr/>
          <p:nvPr/>
        </p:nvSpPr>
        <p:spPr>
          <a:xfrm>
            <a:off x="2891183" y="3631926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2011A3A6-6B61-45D9-AC0F-10B4D5EE2264}"/>
              </a:ext>
            </a:extLst>
          </p:cNvPr>
          <p:cNvSpPr/>
          <p:nvPr/>
        </p:nvSpPr>
        <p:spPr>
          <a:xfrm>
            <a:off x="3525079" y="476105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1A6B86DB-F476-4DA4-80EC-A69490BC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13" y="2567476"/>
            <a:ext cx="388731" cy="3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5CCED7EC-82B5-44D9-9937-7FC380B8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22" y="4912434"/>
            <a:ext cx="456111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1609FDF-9650-4E19-8B6C-BD320A939F1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221383" y="2984963"/>
            <a:ext cx="439532" cy="6469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A9BFE6-5FA8-411E-BF1E-0E93E5E89D9D}"/>
              </a:ext>
            </a:extLst>
          </p:cNvPr>
          <p:cNvCxnSpPr>
            <a:cxnSpLocks/>
            <a:stCxn id="47" idx="4"/>
            <a:endCxn id="48" idx="1"/>
          </p:cNvCxnSpPr>
          <p:nvPr/>
        </p:nvCxnSpPr>
        <p:spPr>
          <a:xfrm>
            <a:off x="3221383" y="4292326"/>
            <a:ext cx="400409" cy="5654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>
            <a:extLst>
              <a:ext uri="{FF2B5EF4-FFF2-40B4-BE49-F238E27FC236}">
                <a16:creationId xmlns:a16="http://schemas.microsoft.com/office/drawing/2014/main" id="{8C5575C7-666C-48E9-B009-CDB2D8A7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26" y="3787637"/>
            <a:ext cx="422423" cy="4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Elipse 55">
            <a:extLst>
              <a:ext uri="{FF2B5EF4-FFF2-40B4-BE49-F238E27FC236}">
                <a16:creationId xmlns:a16="http://schemas.microsoft.com/office/drawing/2014/main" id="{D05CB6F8-51F8-4984-8165-8B592BC15BA1}"/>
              </a:ext>
            </a:extLst>
          </p:cNvPr>
          <p:cNvSpPr/>
          <p:nvPr/>
        </p:nvSpPr>
        <p:spPr>
          <a:xfrm>
            <a:off x="4249297" y="3630997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77E5834-E8A8-43D9-8F0D-B85A6EC77C94}"/>
              </a:ext>
            </a:extLst>
          </p:cNvPr>
          <p:cNvCxnSpPr>
            <a:cxnSpLocks/>
            <a:stCxn id="46" idx="5"/>
            <a:endCxn id="56" idx="0"/>
          </p:cNvCxnSpPr>
          <p:nvPr/>
        </p:nvCxnSpPr>
        <p:spPr>
          <a:xfrm>
            <a:off x="4088766" y="2984963"/>
            <a:ext cx="490731" cy="64603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D0268A6-9185-4C0C-8487-E4E72C63B221}"/>
              </a:ext>
            </a:extLst>
          </p:cNvPr>
          <p:cNvCxnSpPr>
            <a:cxnSpLocks/>
            <a:stCxn id="56" idx="4"/>
            <a:endCxn id="48" idx="7"/>
          </p:cNvCxnSpPr>
          <p:nvPr/>
        </p:nvCxnSpPr>
        <p:spPr>
          <a:xfrm flipH="1">
            <a:off x="4088766" y="4291397"/>
            <a:ext cx="490731" cy="5663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6">
            <a:extLst>
              <a:ext uri="{FF2B5EF4-FFF2-40B4-BE49-F238E27FC236}">
                <a16:creationId xmlns:a16="http://schemas.microsoft.com/office/drawing/2014/main" id="{CDE92AC9-7A77-4834-8057-CAF755968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54" y="3684212"/>
            <a:ext cx="394486" cy="5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441EB863-7327-4168-B864-480FAF4B38A2}"/>
              </a:ext>
            </a:extLst>
          </p:cNvPr>
          <p:cNvSpPr/>
          <p:nvPr/>
        </p:nvSpPr>
        <p:spPr>
          <a:xfrm>
            <a:off x="6685807" y="2272753"/>
            <a:ext cx="2690191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78894453-D0EA-4A93-9166-73B64055AEC7}"/>
              </a:ext>
            </a:extLst>
          </p:cNvPr>
          <p:cNvSpPr/>
          <p:nvPr/>
        </p:nvSpPr>
        <p:spPr>
          <a:xfrm>
            <a:off x="7692973" y="240746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7F05216-B5FA-444E-8583-D79C4880D7A9}"/>
              </a:ext>
            </a:extLst>
          </p:cNvPr>
          <p:cNvSpPr/>
          <p:nvPr/>
        </p:nvSpPr>
        <p:spPr>
          <a:xfrm>
            <a:off x="7059077" y="361811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F8BC550-0F14-411F-9111-8D6CAD9027B8}"/>
              </a:ext>
            </a:extLst>
          </p:cNvPr>
          <p:cNvSpPr/>
          <p:nvPr/>
        </p:nvSpPr>
        <p:spPr>
          <a:xfrm>
            <a:off x="7692973" y="4747234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73B8A94-D21C-4B2F-8BF9-ACC7267B362A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389277" y="2971147"/>
            <a:ext cx="439532" cy="6469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EC69CD8-C389-40E6-88A6-9DA757F107BC}"/>
              </a:ext>
            </a:extLst>
          </p:cNvPr>
          <p:cNvCxnSpPr>
            <a:cxnSpLocks/>
            <a:stCxn id="63" idx="4"/>
            <a:endCxn id="65" idx="1"/>
          </p:cNvCxnSpPr>
          <p:nvPr/>
        </p:nvCxnSpPr>
        <p:spPr>
          <a:xfrm>
            <a:off x="7389277" y="4278510"/>
            <a:ext cx="400409" cy="5654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A0FEC22E-C1AB-47DE-8B54-0B998798937C}"/>
              </a:ext>
            </a:extLst>
          </p:cNvPr>
          <p:cNvSpPr/>
          <p:nvPr/>
        </p:nvSpPr>
        <p:spPr>
          <a:xfrm>
            <a:off x="8417191" y="3617181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BF5D9CE-667A-426D-BAA3-26DA4856AB43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256660" y="2971147"/>
            <a:ext cx="490731" cy="64603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FCFEA9D-D316-42F9-8B90-58CF76962CEC}"/>
              </a:ext>
            </a:extLst>
          </p:cNvPr>
          <p:cNvCxnSpPr>
            <a:cxnSpLocks/>
            <a:stCxn id="68" idx="4"/>
            <a:endCxn id="65" idx="7"/>
          </p:cNvCxnSpPr>
          <p:nvPr/>
        </p:nvCxnSpPr>
        <p:spPr>
          <a:xfrm flipH="1">
            <a:off x="8256660" y="4277581"/>
            <a:ext cx="490731" cy="5663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4">
            <a:extLst>
              <a:ext uri="{FF2B5EF4-FFF2-40B4-BE49-F238E27FC236}">
                <a16:creationId xmlns:a16="http://schemas.microsoft.com/office/drawing/2014/main" id="{FE97BB40-465F-4E37-9316-A1CE59AB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68" y="3753350"/>
            <a:ext cx="428313" cy="4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>
            <a:extLst>
              <a:ext uri="{FF2B5EF4-FFF2-40B4-BE49-F238E27FC236}">
                <a16:creationId xmlns:a16="http://schemas.microsoft.com/office/drawing/2014/main" id="{6B9DC216-AB28-475E-B52E-81C67407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147" y="3671478"/>
            <a:ext cx="394487" cy="5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>
            <a:extLst>
              <a:ext uri="{FF2B5EF4-FFF2-40B4-BE49-F238E27FC236}">
                <a16:creationId xmlns:a16="http://schemas.microsoft.com/office/drawing/2014/main" id="{F72EB1A0-BE11-424F-BFDD-AB3F671A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678" y="4898618"/>
            <a:ext cx="500990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id="{A6C454D3-C21B-4DE2-9031-03B0B280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86" y="2521487"/>
            <a:ext cx="428625" cy="3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2D9EB00C-EF5A-4573-90D5-BF5F8A0BF219}"/>
              </a:ext>
            </a:extLst>
          </p:cNvPr>
          <p:cNvCxnSpPr>
            <a:cxnSpLocks/>
          </p:cNvCxnSpPr>
          <p:nvPr/>
        </p:nvCxnSpPr>
        <p:spPr>
          <a:xfrm>
            <a:off x="5378549" y="4843182"/>
            <a:ext cx="113681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EA5A6140-DA04-4715-8817-8AF6CD9609CB}"/>
              </a:ext>
            </a:extLst>
          </p:cNvPr>
          <p:cNvCxnSpPr>
            <a:cxnSpLocks/>
          </p:cNvCxnSpPr>
          <p:nvPr/>
        </p:nvCxnSpPr>
        <p:spPr>
          <a:xfrm flipH="1">
            <a:off x="5378549" y="3081676"/>
            <a:ext cx="104588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o 77">
            <a:extLst>
              <a:ext uri="{FF2B5EF4-FFF2-40B4-BE49-F238E27FC236}">
                <a16:creationId xmlns:a16="http://schemas.microsoft.com/office/drawing/2014/main" id="{7A79E985-D671-4555-880C-D7BE8E18BFE9}"/>
              </a:ext>
            </a:extLst>
          </p:cNvPr>
          <p:cNvSpPr/>
          <p:nvPr/>
        </p:nvSpPr>
        <p:spPr>
          <a:xfrm>
            <a:off x="1305546" y="1681630"/>
            <a:ext cx="1547157" cy="1679713"/>
          </a:xfrm>
          <a:prstGeom prst="arc">
            <a:avLst>
              <a:gd name="adj1" fmla="val 13753265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1EEF07D-BA45-49BE-8118-CC8BD8D20B40}"/>
              </a:ext>
            </a:extLst>
          </p:cNvPr>
          <p:cNvSpPr/>
          <p:nvPr/>
        </p:nvSpPr>
        <p:spPr>
          <a:xfrm>
            <a:off x="1550506" y="2008161"/>
            <a:ext cx="8133248" cy="386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4674D2D-1BBF-4FDB-8F69-D1723C6840B4}"/>
              </a:ext>
            </a:extLst>
          </p:cNvPr>
          <p:cNvSpPr txBox="1"/>
          <p:nvPr/>
        </p:nvSpPr>
        <p:spPr>
          <a:xfrm>
            <a:off x="295721" y="1892046"/>
            <a:ext cx="252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Lleva</a:t>
            </a:r>
            <a:r>
              <a:rPr lang="en-US" dirty="0"/>
              <a:t> una </a:t>
            </a:r>
            <a:r>
              <a:rPr lang="en-US" dirty="0" err="1"/>
              <a:t>dinámica</a:t>
            </a:r>
            <a:r>
              <a:rPr lang="en-US" dirty="0"/>
              <a:t> </a:t>
            </a:r>
            <a:r>
              <a:rPr lang="en-US" dirty="0" err="1"/>
              <a:t>únicamente</a:t>
            </a:r>
            <a:r>
              <a:rPr lang="en-US" dirty="0"/>
              <a:t> con la </a:t>
            </a:r>
            <a:r>
              <a:rPr lang="en-US" dirty="0" err="1"/>
              <a:t>variante</a:t>
            </a:r>
            <a:r>
              <a:rPr lang="en-US" dirty="0"/>
              <a:t> a</a:t>
            </a:r>
          </a:p>
        </p:txBody>
      </p:sp>
      <p:sp>
        <p:nvSpPr>
          <p:cNvPr id="82" name="Arco 81">
            <a:extLst>
              <a:ext uri="{FF2B5EF4-FFF2-40B4-BE49-F238E27FC236}">
                <a16:creationId xmlns:a16="http://schemas.microsoft.com/office/drawing/2014/main" id="{36FB025E-F33C-4004-AF15-CC733F9E3028}"/>
              </a:ext>
            </a:extLst>
          </p:cNvPr>
          <p:cNvSpPr/>
          <p:nvPr/>
        </p:nvSpPr>
        <p:spPr>
          <a:xfrm flipH="1" flipV="1">
            <a:off x="9230454" y="4777604"/>
            <a:ext cx="1373575" cy="1466114"/>
          </a:xfrm>
          <a:prstGeom prst="arc">
            <a:avLst>
              <a:gd name="adj1" fmla="val 12703176"/>
              <a:gd name="adj2" fmla="val 0"/>
            </a:avLst>
          </a:prstGeom>
          <a:ln w="3810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59FED16-6B2E-4BCE-B965-ED5EA60002FA}"/>
              </a:ext>
            </a:extLst>
          </p:cNvPr>
          <p:cNvSpPr txBox="1"/>
          <p:nvPr/>
        </p:nvSpPr>
        <p:spPr>
          <a:xfrm>
            <a:off x="9558174" y="5187495"/>
            <a:ext cx="2520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Aparecen</a:t>
            </a:r>
            <a:r>
              <a:rPr lang="en-US" dirty="0"/>
              <a:t> 2 </a:t>
            </a:r>
            <a:r>
              <a:rPr lang="en-US" dirty="0" err="1"/>
              <a:t>individuos</a:t>
            </a:r>
            <a:r>
              <a:rPr lang="en-US" dirty="0"/>
              <a:t> con la </a:t>
            </a:r>
            <a:r>
              <a:rPr lang="en-US" dirty="0" err="1"/>
              <a:t>variante</a:t>
            </a:r>
            <a:r>
              <a:rPr lang="en-US" dirty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12690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/>
      <p:bldP spid="82" grpId="0" animBg="1"/>
      <p:bldP spid="8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95825" y="1371598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BA70E4D-8881-454A-85BD-651C04FBA0A1}"/>
              </a:ext>
            </a:extLst>
          </p:cNvPr>
          <p:cNvGrpSpPr/>
          <p:nvPr/>
        </p:nvGrpSpPr>
        <p:grpSpPr>
          <a:xfrm>
            <a:off x="454990" y="2370967"/>
            <a:ext cx="4293705" cy="2116065"/>
            <a:chOff x="2186608" y="2120350"/>
            <a:chExt cx="6858085" cy="337986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87A8D99-5B02-4B14-9199-0165DE5D7A77}"/>
                </a:ext>
              </a:extLst>
            </p:cNvPr>
            <p:cNvSpPr/>
            <p:nvPr/>
          </p:nvSpPr>
          <p:spPr>
            <a:xfrm>
              <a:off x="2186608" y="2134166"/>
              <a:ext cx="2690191" cy="33660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53C1781-D5DC-4B60-864E-6ED103176041}"/>
                </a:ext>
              </a:extLst>
            </p:cNvPr>
            <p:cNvSpPr/>
            <p:nvPr/>
          </p:nvSpPr>
          <p:spPr>
            <a:xfrm>
              <a:off x="3193774" y="2268873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F7DD4AB-B4DD-4B81-B001-88D543BF6C70}"/>
                </a:ext>
              </a:extLst>
            </p:cNvPr>
            <p:cNvSpPr/>
            <p:nvPr/>
          </p:nvSpPr>
          <p:spPr>
            <a:xfrm>
              <a:off x="2559878" y="3479523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AB38B86-47ED-4D59-A052-F7FA3E579E98}"/>
                </a:ext>
              </a:extLst>
            </p:cNvPr>
            <p:cNvSpPr/>
            <p:nvPr/>
          </p:nvSpPr>
          <p:spPr>
            <a:xfrm>
              <a:off x="3193774" y="4608647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B053183B-0414-4D3B-AEB8-23F5383F0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608" y="2415073"/>
              <a:ext cx="388731" cy="36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240D2028-2B03-4D40-9826-E4AA54CCF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917" y="4760031"/>
              <a:ext cx="456111" cy="35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82703659-81DF-4E3B-870C-A15C755DDBE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2890078" y="2832560"/>
              <a:ext cx="439532" cy="64696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955650BF-A8B3-4913-A522-7C0F0BB922ED}"/>
                </a:ext>
              </a:extLst>
            </p:cNvPr>
            <p:cNvCxnSpPr>
              <a:cxnSpLocks/>
              <a:stCxn id="14" idx="4"/>
              <a:endCxn id="15" idx="1"/>
            </p:cNvCxnSpPr>
            <p:nvPr/>
          </p:nvCxnSpPr>
          <p:spPr>
            <a:xfrm>
              <a:off x="2890078" y="4139923"/>
              <a:ext cx="400409" cy="565437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D173A82-A17F-4B9D-B538-B428DD76E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021" y="3635234"/>
              <a:ext cx="422423" cy="450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0FA3EA-F4BF-4B62-BC41-5E78B2B3D66C}"/>
                </a:ext>
              </a:extLst>
            </p:cNvPr>
            <p:cNvSpPr/>
            <p:nvPr/>
          </p:nvSpPr>
          <p:spPr>
            <a:xfrm>
              <a:off x="3917992" y="3478594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A25DB58B-C817-4E8A-A4B6-6D65FD272910}"/>
                </a:ext>
              </a:extLst>
            </p:cNvPr>
            <p:cNvCxnSpPr>
              <a:cxnSpLocks/>
              <a:stCxn id="12" idx="5"/>
              <a:endCxn id="37" idx="0"/>
            </p:cNvCxnSpPr>
            <p:nvPr/>
          </p:nvCxnSpPr>
          <p:spPr>
            <a:xfrm>
              <a:off x="3757461" y="2832560"/>
              <a:ext cx="490731" cy="64603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14ADE99A-9FA1-4016-BDE4-B64D2BE88EB7}"/>
                </a:ext>
              </a:extLst>
            </p:cNvPr>
            <p:cNvCxnSpPr>
              <a:cxnSpLocks/>
              <a:stCxn id="37" idx="4"/>
              <a:endCxn id="15" idx="7"/>
            </p:cNvCxnSpPr>
            <p:nvPr/>
          </p:nvCxnSpPr>
          <p:spPr>
            <a:xfrm flipH="1">
              <a:off x="3757461" y="4138994"/>
              <a:ext cx="490731" cy="566366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F1DCF209-6647-4158-BB66-AD55E7817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949" y="3531809"/>
              <a:ext cx="394486" cy="5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1D47BD8A-D2A4-46D5-8DDE-164AFC198F40}"/>
                </a:ext>
              </a:extLst>
            </p:cNvPr>
            <p:cNvSpPr/>
            <p:nvPr/>
          </p:nvSpPr>
          <p:spPr>
            <a:xfrm>
              <a:off x="6354502" y="2120350"/>
              <a:ext cx="2690191" cy="33660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672DD83-BB40-422C-8E3D-D5CC31336A37}"/>
                </a:ext>
              </a:extLst>
            </p:cNvPr>
            <p:cNvSpPr/>
            <p:nvPr/>
          </p:nvSpPr>
          <p:spPr>
            <a:xfrm>
              <a:off x="7361668" y="2255057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C154E14-AAD1-4AB4-903C-F379BB8AB287}"/>
                </a:ext>
              </a:extLst>
            </p:cNvPr>
            <p:cNvSpPr/>
            <p:nvPr/>
          </p:nvSpPr>
          <p:spPr>
            <a:xfrm>
              <a:off x="6727772" y="3465707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B8BCA5D-3C45-4B3D-A422-C3A270E3E596}"/>
                </a:ext>
              </a:extLst>
            </p:cNvPr>
            <p:cNvSpPr/>
            <p:nvPr/>
          </p:nvSpPr>
          <p:spPr>
            <a:xfrm>
              <a:off x="7361668" y="4594831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D1D02AA2-3C70-44EE-91BD-4D92470F594F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7057972" y="2818744"/>
              <a:ext cx="439532" cy="64696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AE7645D4-6135-4D01-9157-6F2DD433A9C5}"/>
                </a:ext>
              </a:extLst>
            </p:cNvPr>
            <p:cNvCxnSpPr>
              <a:cxnSpLocks/>
              <a:stCxn id="49" idx="4"/>
              <a:endCxn id="50" idx="1"/>
            </p:cNvCxnSpPr>
            <p:nvPr/>
          </p:nvCxnSpPr>
          <p:spPr>
            <a:xfrm>
              <a:off x="7057972" y="4126107"/>
              <a:ext cx="400409" cy="565437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55717CD1-D0E3-4E5E-B851-12AECE8445B8}"/>
                </a:ext>
              </a:extLst>
            </p:cNvPr>
            <p:cNvSpPr/>
            <p:nvPr/>
          </p:nvSpPr>
          <p:spPr>
            <a:xfrm>
              <a:off x="8085886" y="3464778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01742B90-E9BF-4D5F-B730-CD0A7036BE52}"/>
                </a:ext>
              </a:extLst>
            </p:cNvPr>
            <p:cNvCxnSpPr>
              <a:cxnSpLocks/>
              <a:stCxn id="48" idx="5"/>
              <a:endCxn id="56" idx="0"/>
            </p:cNvCxnSpPr>
            <p:nvPr/>
          </p:nvCxnSpPr>
          <p:spPr>
            <a:xfrm>
              <a:off x="7925355" y="2818744"/>
              <a:ext cx="490731" cy="64603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CD7745D3-AEA5-4B6D-B609-A68C42AAD61C}"/>
                </a:ext>
              </a:extLst>
            </p:cNvPr>
            <p:cNvCxnSpPr>
              <a:cxnSpLocks/>
              <a:stCxn id="56" idx="4"/>
              <a:endCxn id="50" idx="7"/>
            </p:cNvCxnSpPr>
            <p:nvPr/>
          </p:nvCxnSpPr>
          <p:spPr>
            <a:xfrm flipH="1">
              <a:off x="7925355" y="4125178"/>
              <a:ext cx="490731" cy="566366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8BDFF8C0-E8C5-426A-8C0A-8E41523DD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9863" y="3600947"/>
              <a:ext cx="428313" cy="45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438C9AB6-F7CE-4A14-A4EA-78C77C3B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8842" y="3519075"/>
              <a:ext cx="394487" cy="5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>
              <a:extLst>
                <a:ext uri="{FF2B5EF4-FFF2-40B4-BE49-F238E27FC236}">
                  <a16:creationId xmlns:a16="http://schemas.microsoft.com/office/drawing/2014/main" id="{158090BC-E94B-480E-9EFD-D9DFF8703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373" y="4746215"/>
              <a:ext cx="500990" cy="384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id="{5408156D-4A2E-4893-BADF-BC7B607A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381" y="2369084"/>
              <a:ext cx="428625" cy="39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36A44F9E-A865-4939-9FC4-7C845CE684EE}"/>
                </a:ext>
              </a:extLst>
            </p:cNvPr>
            <p:cNvCxnSpPr>
              <a:cxnSpLocks/>
            </p:cNvCxnSpPr>
            <p:nvPr/>
          </p:nvCxnSpPr>
          <p:spPr>
            <a:xfrm>
              <a:off x="5047244" y="4690779"/>
              <a:ext cx="1136813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249FA617-0934-4DC1-8012-C92C18F17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244" y="2929273"/>
              <a:ext cx="1045881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16">
            <a:extLst>
              <a:ext uri="{FF2B5EF4-FFF2-40B4-BE49-F238E27FC236}">
                <a16:creationId xmlns:a16="http://schemas.microsoft.com/office/drawing/2014/main" id="{BC6818BD-BDB7-4736-B4B4-E2208651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664" y="2247375"/>
            <a:ext cx="1923222" cy="3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>
            <a:extLst>
              <a:ext uri="{FF2B5EF4-FFF2-40B4-BE49-F238E27FC236}">
                <a16:creationId xmlns:a16="http://schemas.microsoft.com/office/drawing/2014/main" id="{6BA579EC-8A14-417C-A0AA-87A50C1A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46" y="2247986"/>
            <a:ext cx="1923222" cy="3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87F9B13-1D36-4B20-BC6F-C566A149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240" y="3403878"/>
            <a:ext cx="2554978" cy="52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02FECCA-99D6-41F0-B9D4-C9E67255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727" y="4981418"/>
            <a:ext cx="2863366" cy="5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A8D714B4-B061-4D9F-B6B1-70276F75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266" y="5558318"/>
            <a:ext cx="4472677" cy="5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F1E45D80-4C55-4D17-9F85-CE568629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43" y="4958618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A1604E6C-8231-41BD-8DEF-D1DE52E6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4" y="5018763"/>
            <a:ext cx="1581249" cy="4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F4264DA4-F65E-4FA3-B9C5-0F6DBD24E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343" y="5566128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E924D2C-5C13-4427-BE25-4901C42D3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422" y="6185015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B38EB884-DDC8-401B-B922-23FD049D3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773" y="2754059"/>
            <a:ext cx="5402736" cy="46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08A99A71-F773-4307-83D0-2FDADCCE4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386" y="3406389"/>
            <a:ext cx="2554978" cy="52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EC7DE430-0C5F-4BA2-9100-482750EBF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35" y="4200829"/>
            <a:ext cx="5635623" cy="4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381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95825" y="1371598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915A266D-77E0-48D4-9022-5CF9AA4D1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67306"/>
            <a:ext cx="3803374" cy="1868275"/>
          </a:xfrm>
          <a:prstGeom prst="rect">
            <a:avLst/>
          </a:prstGeom>
        </p:spPr>
      </p:pic>
      <p:pic>
        <p:nvPicPr>
          <p:cNvPr id="51" name="Picture 18">
            <a:extLst>
              <a:ext uri="{FF2B5EF4-FFF2-40B4-BE49-F238E27FC236}">
                <a16:creationId xmlns:a16="http://schemas.microsoft.com/office/drawing/2014/main" id="{55EBA005-8EB5-4C86-9F63-869871D9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1" y="1502857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583561E1-CB88-417B-B07F-F2E7B679B3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13" y="2267305"/>
            <a:ext cx="3803374" cy="1868276"/>
          </a:xfrm>
          <a:prstGeom prst="rect">
            <a:avLst/>
          </a:prstGeom>
        </p:spPr>
      </p:pic>
      <p:pic>
        <p:nvPicPr>
          <p:cNvPr id="18" name="Imagen 17" descr="Gráfico, Histograma&#10;&#10;Descripción generada automáticamente">
            <a:extLst>
              <a:ext uri="{FF2B5EF4-FFF2-40B4-BE49-F238E27FC236}">
                <a16:creationId xmlns:a16="http://schemas.microsoft.com/office/drawing/2014/main" id="{39C95C60-1675-40E0-9583-428307BBD8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626" y="2267306"/>
            <a:ext cx="3803374" cy="1868275"/>
          </a:xfrm>
          <a:prstGeom prst="rect">
            <a:avLst/>
          </a:prstGeom>
        </p:spPr>
      </p:pic>
      <p:pic>
        <p:nvPicPr>
          <p:cNvPr id="23" name="Imagen 22" descr="Gráfico, Gráfico de barras, Histograma&#10;&#10;Descripción generada automáticamente">
            <a:extLst>
              <a:ext uri="{FF2B5EF4-FFF2-40B4-BE49-F238E27FC236}">
                <a16:creationId xmlns:a16="http://schemas.microsoft.com/office/drawing/2014/main" id="{E11805AD-EE60-46AF-AA51-A2647A7C04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999" y="4150182"/>
            <a:ext cx="3803374" cy="1868275"/>
          </a:xfrm>
          <a:prstGeom prst="rect">
            <a:avLst/>
          </a:prstGeom>
        </p:spPr>
      </p:pic>
      <p:pic>
        <p:nvPicPr>
          <p:cNvPr id="25" name="Imagen 24" descr="Gráfico, Gráfico de barras&#10;&#10;Descripción generada automáticamente">
            <a:extLst>
              <a:ext uri="{FF2B5EF4-FFF2-40B4-BE49-F238E27FC236}">
                <a16:creationId xmlns:a16="http://schemas.microsoft.com/office/drawing/2014/main" id="{BCE19230-634D-464D-9CDD-4600EDA5D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" y="4135580"/>
            <a:ext cx="3803376" cy="1868276"/>
          </a:xfrm>
          <a:prstGeom prst="rect">
            <a:avLst/>
          </a:prstGeom>
        </p:spPr>
      </p:pic>
      <p:pic>
        <p:nvPicPr>
          <p:cNvPr id="27" name="Imagen 26" descr="Gráfico, Histograma&#10;&#10;Descripción generada automáticamente">
            <a:extLst>
              <a:ext uri="{FF2B5EF4-FFF2-40B4-BE49-F238E27FC236}">
                <a16:creationId xmlns:a16="http://schemas.microsoft.com/office/drawing/2014/main" id="{E94FE27F-A8BB-4EDE-870E-EDCC7E709B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17" y="4133411"/>
            <a:ext cx="3807792" cy="1870445"/>
          </a:xfrm>
          <a:prstGeom prst="rect">
            <a:avLst/>
          </a:prstGeom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F71E11B0-4BAA-4EB9-A29B-DEBD6F8932F8}"/>
              </a:ext>
            </a:extLst>
          </p:cNvPr>
          <p:cNvSpPr txBox="1"/>
          <p:nvPr/>
        </p:nvSpPr>
        <p:spPr>
          <a:xfrm>
            <a:off x="1507642" y="2217208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1613CF8-6436-4F41-9B6D-7FEED6CEA0CB}"/>
              </a:ext>
            </a:extLst>
          </p:cNvPr>
          <p:cNvSpPr txBox="1"/>
          <p:nvPr/>
        </p:nvSpPr>
        <p:spPr>
          <a:xfrm>
            <a:off x="1549724" y="4105986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B8BAD6E-1D58-4C86-8104-46767F1F45DC}"/>
              </a:ext>
            </a:extLst>
          </p:cNvPr>
          <p:cNvSpPr txBox="1"/>
          <p:nvPr/>
        </p:nvSpPr>
        <p:spPr>
          <a:xfrm>
            <a:off x="5701955" y="2240801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41C0422-4E68-4DA7-B9D1-A9DC22FD8BA2}"/>
              </a:ext>
            </a:extLst>
          </p:cNvPr>
          <p:cNvSpPr txBox="1"/>
          <p:nvPr/>
        </p:nvSpPr>
        <p:spPr>
          <a:xfrm>
            <a:off x="5744037" y="4129579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C4FFB86-213E-4896-8120-5EB98768E1DA}"/>
              </a:ext>
            </a:extLst>
          </p:cNvPr>
          <p:cNvSpPr txBox="1"/>
          <p:nvPr/>
        </p:nvSpPr>
        <p:spPr>
          <a:xfrm>
            <a:off x="10068546" y="2217208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4597588-BCF5-4698-92C5-4C963DF92247}"/>
              </a:ext>
            </a:extLst>
          </p:cNvPr>
          <p:cNvSpPr txBox="1"/>
          <p:nvPr/>
        </p:nvSpPr>
        <p:spPr>
          <a:xfrm>
            <a:off x="10110628" y="4105986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5B36EF5C-E4CD-41CB-B672-F0E146A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93" y="1538602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id="{A52B75C7-07F8-4B10-B781-EA178652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517" y="1552646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5202F451-395C-4C7D-A681-C0E6E2080124}"/>
              </a:ext>
            </a:extLst>
          </p:cNvPr>
          <p:cNvGrpSpPr/>
          <p:nvPr/>
        </p:nvGrpSpPr>
        <p:grpSpPr>
          <a:xfrm>
            <a:off x="7298140" y="6024361"/>
            <a:ext cx="2939934" cy="338553"/>
            <a:chOff x="1890409" y="6399275"/>
            <a:chExt cx="1726706" cy="198842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166155B3-9286-4D53-9DF4-177B6582F930}"/>
                </a:ext>
              </a:extLst>
            </p:cNvPr>
            <p:cNvSpPr/>
            <p:nvPr/>
          </p:nvSpPr>
          <p:spPr>
            <a:xfrm>
              <a:off x="1890409" y="6404578"/>
              <a:ext cx="321158" cy="177538"/>
            </a:xfrm>
            <a:prstGeom prst="roundRect">
              <a:avLst/>
            </a:prstGeom>
            <a:solidFill>
              <a:srgbClr val="FFD8B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427D77E3-9DBE-432B-B947-6392A0335E1B}"/>
                </a:ext>
              </a:extLst>
            </p:cNvPr>
            <p:cNvSpPr txBox="1"/>
            <p:nvPr/>
          </p:nvSpPr>
          <p:spPr>
            <a:xfrm>
              <a:off x="2241421" y="6399275"/>
              <a:ext cx="1375694" cy="19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b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43683E04-84F4-461E-9284-FDF18121FE42}"/>
              </a:ext>
            </a:extLst>
          </p:cNvPr>
          <p:cNvGrpSpPr/>
          <p:nvPr/>
        </p:nvGrpSpPr>
        <p:grpSpPr>
          <a:xfrm>
            <a:off x="3016337" y="6033466"/>
            <a:ext cx="2939934" cy="338553"/>
            <a:chOff x="1890409" y="6399273"/>
            <a:chExt cx="1726706" cy="198842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A26CB8D3-EEED-4859-94F0-817BFD3DC5B7}"/>
                </a:ext>
              </a:extLst>
            </p:cNvPr>
            <p:cNvSpPr/>
            <p:nvPr/>
          </p:nvSpPr>
          <p:spPr>
            <a:xfrm>
              <a:off x="1890409" y="6404578"/>
              <a:ext cx="321158" cy="177538"/>
            </a:xfrm>
            <a:prstGeom prst="roundRect">
              <a:avLst/>
            </a:prstGeom>
            <a:solidFill>
              <a:srgbClr val="BBD5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8A206BE-7821-4ED1-BFE4-D631A907FDDA}"/>
                </a:ext>
              </a:extLst>
            </p:cNvPr>
            <p:cNvSpPr txBox="1"/>
            <p:nvPr/>
          </p:nvSpPr>
          <p:spPr>
            <a:xfrm>
              <a:off x="2241421" y="6399273"/>
              <a:ext cx="1375694" cy="19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080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Por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392CD1-4DAE-4610-90DC-C03869D98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537" y="1614487"/>
            <a:ext cx="51149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56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Gráfico, Histograma&#10;&#10;Descripción generada automáticamente">
            <a:extLst>
              <a:ext uri="{FF2B5EF4-FFF2-40B4-BE49-F238E27FC236}">
                <a16:creationId xmlns:a16="http://schemas.microsoft.com/office/drawing/2014/main" id="{2688D770-742B-4C24-936E-898943070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28" y="4126147"/>
            <a:ext cx="3807797" cy="1870448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18618D15-4D2E-46CE-ABF7-71343AC1F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38" y="2272755"/>
            <a:ext cx="3807795" cy="1870447"/>
          </a:xfrm>
          <a:prstGeom prst="rect">
            <a:avLst/>
          </a:prstGeom>
        </p:spPr>
      </p:pic>
      <p:pic>
        <p:nvPicPr>
          <p:cNvPr id="10" name="Imagen 9" descr="Histograma&#10;&#10;Descripción generada automáticamente">
            <a:extLst>
              <a:ext uri="{FF2B5EF4-FFF2-40B4-BE49-F238E27FC236}">
                <a16:creationId xmlns:a16="http://schemas.microsoft.com/office/drawing/2014/main" id="{6EA791CD-A56D-428A-AA0C-69A1451D0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740" y="4158994"/>
            <a:ext cx="3807793" cy="1870446"/>
          </a:xfrm>
          <a:prstGeom prst="rect">
            <a:avLst/>
          </a:prstGeom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FB00FC12-1C20-4D91-891E-CC8AAF530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019" y="2259897"/>
            <a:ext cx="3807795" cy="1870447"/>
          </a:xfrm>
          <a:prstGeom prst="rect">
            <a:avLst/>
          </a:prstGeom>
        </p:spPr>
      </p:pic>
      <p:pic>
        <p:nvPicPr>
          <p:cNvPr id="4" name="Imagen 3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4C34A096-720A-4F3F-9DA3-3F97FA41B5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" y="4164548"/>
            <a:ext cx="3807793" cy="187044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A363028A-8444-45CE-BD87-8B8470A019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5702"/>
            <a:ext cx="3807791" cy="187044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95825" y="1371598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18">
            <a:extLst>
              <a:ext uri="{FF2B5EF4-FFF2-40B4-BE49-F238E27FC236}">
                <a16:creationId xmlns:a16="http://schemas.microsoft.com/office/drawing/2014/main" id="{55EBA005-8EB5-4C86-9F63-869871D9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11" y="1502857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CuadroTexto 63">
            <a:extLst>
              <a:ext uri="{FF2B5EF4-FFF2-40B4-BE49-F238E27FC236}">
                <a16:creationId xmlns:a16="http://schemas.microsoft.com/office/drawing/2014/main" id="{F71E11B0-4BAA-4EB9-A29B-DEBD6F8932F8}"/>
              </a:ext>
            </a:extLst>
          </p:cNvPr>
          <p:cNvSpPr txBox="1"/>
          <p:nvPr/>
        </p:nvSpPr>
        <p:spPr>
          <a:xfrm>
            <a:off x="1507642" y="2217208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1613CF8-6436-4F41-9B6D-7FEED6CEA0CB}"/>
              </a:ext>
            </a:extLst>
          </p:cNvPr>
          <p:cNvSpPr txBox="1"/>
          <p:nvPr/>
        </p:nvSpPr>
        <p:spPr>
          <a:xfrm>
            <a:off x="1549724" y="4105986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B8BAD6E-1D58-4C86-8104-46767F1F45DC}"/>
              </a:ext>
            </a:extLst>
          </p:cNvPr>
          <p:cNvSpPr txBox="1"/>
          <p:nvPr/>
        </p:nvSpPr>
        <p:spPr>
          <a:xfrm>
            <a:off x="5701955" y="2240801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41C0422-4E68-4DA7-B9D1-A9DC22FD8BA2}"/>
              </a:ext>
            </a:extLst>
          </p:cNvPr>
          <p:cNvSpPr txBox="1"/>
          <p:nvPr/>
        </p:nvSpPr>
        <p:spPr>
          <a:xfrm>
            <a:off x="5744037" y="4129579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C4FFB86-213E-4896-8120-5EB98768E1DA}"/>
              </a:ext>
            </a:extLst>
          </p:cNvPr>
          <p:cNvSpPr txBox="1"/>
          <p:nvPr/>
        </p:nvSpPr>
        <p:spPr>
          <a:xfrm>
            <a:off x="10068546" y="2217208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4597588-BCF5-4698-92C5-4C963DF92247}"/>
              </a:ext>
            </a:extLst>
          </p:cNvPr>
          <p:cNvSpPr txBox="1"/>
          <p:nvPr/>
        </p:nvSpPr>
        <p:spPr>
          <a:xfrm>
            <a:off x="10110628" y="4105986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pic>
        <p:nvPicPr>
          <p:cNvPr id="70" name="Picture 2">
            <a:extLst>
              <a:ext uri="{FF2B5EF4-FFF2-40B4-BE49-F238E27FC236}">
                <a16:creationId xmlns:a16="http://schemas.microsoft.com/office/drawing/2014/main" id="{5B36EF5C-E4CD-41CB-B672-F0E146A7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093" y="1538602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>
            <a:extLst>
              <a:ext uri="{FF2B5EF4-FFF2-40B4-BE49-F238E27FC236}">
                <a16:creationId xmlns:a16="http://schemas.microsoft.com/office/drawing/2014/main" id="{A52B75C7-07F8-4B10-B781-EA178652C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517" y="1552646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upo 27">
            <a:extLst>
              <a:ext uri="{FF2B5EF4-FFF2-40B4-BE49-F238E27FC236}">
                <a16:creationId xmlns:a16="http://schemas.microsoft.com/office/drawing/2014/main" id="{5202F451-395C-4C7D-A681-C0E6E2080124}"/>
              </a:ext>
            </a:extLst>
          </p:cNvPr>
          <p:cNvGrpSpPr/>
          <p:nvPr/>
        </p:nvGrpSpPr>
        <p:grpSpPr>
          <a:xfrm>
            <a:off x="7298140" y="6024361"/>
            <a:ext cx="2939934" cy="338553"/>
            <a:chOff x="1890409" y="6399275"/>
            <a:chExt cx="1726706" cy="198842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166155B3-9286-4D53-9DF4-177B6582F930}"/>
                </a:ext>
              </a:extLst>
            </p:cNvPr>
            <p:cNvSpPr/>
            <p:nvPr/>
          </p:nvSpPr>
          <p:spPr>
            <a:xfrm>
              <a:off x="1890409" y="6404578"/>
              <a:ext cx="321158" cy="177538"/>
            </a:xfrm>
            <a:prstGeom prst="roundRect">
              <a:avLst/>
            </a:prstGeom>
            <a:solidFill>
              <a:srgbClr val="FFD8B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427D77E3-9DBE-432B-B947-6392A0335E1B}"/>
                </a:ext>
              </a:extLst>
            </p:cNvPr>
            <p:cNvSpPr txBox="1"/>
            <p:nvPr/>
          </p:nvSpPr>
          <p:spPr>
            <a:xfrm>
              <a:off x="2241421" y="6399275"/>
              <a:ext cx="1375694" cy="19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b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43683E04-84F4-461E-9284-FDF18121FE42}"/>
              </a:ext>
            </a:extLst>
          </p:cNvPr>
          <p:cNvGrpSpPr/>
          <p:nvPr/>
        </p:nvGrpSpPr>
        <p:grpSpPr>
          <a:xfrm>
            <a:off x="3016337" y="6033466"/>
            <a:ext cx="2939934" cy="338553"/>
            <a:chOff x="1890409" y="6399273"/>
            <a:chExt cx="1726706" cy="198842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A26CB8D3-EEED-4859-94F0-817BFD3DC5B7}"/>
                </a:ext>
              </a:extLst>
            </p:cNvPr>
            <p:cNvSpPr/>
            <p:nvPr/>
          </p:nvSpPr>
          <p:spPr>
            <a:xfrm>
              <a:off x="1890409" y="6404578"/>
              <a:ext cx="321158" cy="177538"/>
            </a:xfrm>
            <a:prstGeom prst="roundRect">
              <a:avLst/>
            </a:prstGeom>
            <a:solidFill>
              <a:srgbClr val="BBD5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8A206BE-7821-4ED1-BFE4-D631A907FDDA}"/>
                </a:ext>
              </a:extLst>
            </p:cNvPr>
            <p:cNvSpPr txBox="1"/>
            <p:nvPr/>
          </p:nvSpPr>
          <p:spPr>
            <a:xfrm>
              <a:off x="2241421" y="6399273"/>
              <a:ext cx="1375694" cy="19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835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Population networks and migration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E04A187-2E2C-4BAC-85C5-C81426BF1B90}"/>
              </a:ext>
            </a:extLst>
          </p:cNvPr>
          <p:cNvSpPr txBox="1"/>
          <p:nvPr/>
        </p:nvSpPr>
        <p:spPr>
          <a:xfrm>
            <a:off x="758686" y="2014330"/>
            <a:ext cx="725557" cy="9233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sz="900" dirty="0"/>
              <a:t>1</a:t>
            </a:r>
            <a:endParaRPr lang="en-US" sz="800" dirty="0"/>
          </a:p>
          <a:p>
            <a:pPr algn="ctr"/>
            <a:r>
              <a:rPr lang="en-US" dirty="0"/>
              <a:t>I</a:t>
            </a:r>
            <a:r>
              <a:rPr lang="en-US" sz="900" dirty="0"/>
              <a:t>1</a:t>
            </a:r>
          </a:p>
          <a:p>
            <a:pPr algn="ctr"/>
            <a:r>
              <a:rPr lang="en-US" dirty="0"/>
              <a:t>R</a:t>
            </a:r>
            <a:r>
              <a:rPr lang="en-US" sz="900" dirty="0"/>
              <a:t>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948CF2-CC41-45FA-BFD1-3388D3A0CE2E}"/>
              </a:ext>
            </a:extLst>
          </p:cNvPr>
          <p:cNvSpPr txBox="1"/>
          <p:nvPr/>
        </p:nvSpPr>
        <p:spPr>
          <a:xfrm>
            <a:off x="2037521" y="3226904"/>
            <a:ext cx="725557" cy="9233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sz="900" dirty="0"/>
              <a:t>2</a:t>
            </a:r>
            <a:endParaRPr lang="en-US" sz="800" dirty="0"/>
          </a:p>
          <a:p>
            <a:pPr algn="ctr"/>
            <a:r>
              <a:rPr lang="en-US" dirty="0"/>
              <a:t>I</a:t>
            </a:r>
            <a:r>
              <a:rPr lang="en-US" sz="900" dirty="0"/>
              <a:t>2</a:t>
            </a:r>
          </a:p>
          <a:p>
            <a:pPr algn="ctr"/>
            <a:r>
              <a:rPr lang="en-US" dirty="0"/>
              <a:t>R</a:t>
            </a:r>
            <a:r>
              <a:rPr lang="en-US" sz="900" dirty="0"/>
              <a:t>2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9CC5E4A-E5C1-45BB-B88B-A92DC565D5B7}"/>
              </a:ext>
            </a:extLst>
          </p:cNvPr>
          <p:cNvSpPr txBox="1"/>
          <p:nvPr/>
        </p:nvSpPr>
        <p:spPr>
          <a:xfrm>
            <a:off x="758685" y="4320208"/>
            <a:ext cx="725557" cy="9233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sz="900" dirty="0"/>
              <a:t>4</a:t>
            </a:r>
            <a:endParaRPr lang="en-US" sz="800" dirty="0"/>
          </a:p>
          <a:p>
            <a:pPr algn="ctr"/>
            <a:r>
              <a:rPr lang="en-US" dirty="0"/>
              <a:t>I</a:t>
            </a:r>
            <a:r>
              <a:rPr lang="en-US" sz="900" dirty="0"/>
              <a:t>4</a:t>
            </a:r>
          </a:p>
          <a:p>
            <a:pPr algn="ctr"/>
            <a:r>
              <a:rPr lang="en-US" dirty="0"/>
              <a:t>R</a:t>
            </a:r>
            <a:r>
              <a:rPr lang="en-US" sz="900" dirty="0"/>
              <a:t>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A68025-B39C-48BE-A322-93C23A3E3303}"/>
              </a:ext>
            </a:extLst>
          </p:cNvPr>
          <p:cNvSpPr txBox="1"/>
          <p:nvPr/>
        </p:nvSpPr>
        <p:spPr>
          <a:xfrm>
            <a:off x="3028122" y="1552665"/>
            <a:ext cx="725557" cy="9233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sz="900" dirty="0"/>
              <a:t>3</a:t>
            </a:r>
            <a:endParaRPr lang="en-US" sz="800" dirty="0"/>
          </a:p>
          <a:p>
            <a:pPr algn="ctr"/>
            <a:r>
              <a:rPr lang="en-US" dirty="0"/>
              <a:t>I</a:t>
            </a:r>
            <a:r>
              <a:rPr lang="en-US" sz="900" dirty="0"/>
              <a:t>3</a:t>
            </a:r>
          </a:p>
          <a:p>
            <a:pPr algn="ctr"/>
            <a:r>
              <a:rPr lang="en-US" dirty="0"/>
              <a:t>R</a:t>
            </a:r>
            <a:r>
              <a:rPr lang="en-US" sz="900" dirty="0"/>
              <a:t>3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634F0E-438A-4CF0-A3FD-D4C2975A48F4}"/>
              </a:ext>
            </a:extLst>
          </p:cNvPr>
          <p:cNvSpPr txBox="1"/>
          <p:nvPr/>
        </p:nvSpPr>
        <p:spPr>
          <a:xfrm>
            <a:off x="3028121" y="4580787"/>
            <a:ext cx="725557" cy="923330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</a:t>
            </a:r>
            <a:r>
              <a:rPr lang="en-US" sz="900" dirty="0"/>
              <a:t>5</a:t>
            </a:r>
            <a:endParaRPr lang="en-US" sz="800" dirty="0"/>
          </a:p>
          <a:p>
            <a:pPr algn="ctr"/>
            <a:r>
              <a:rPr lang="en-US" dirty="0"/>
              <a:t>I</a:t>
            </a:r>
            <a:r>
              <a:rPr lang="en-US" sz="900" dirty="0"/>
              <a:t>5</a:t>
            </a:r>
          </a:p>
          <a:p>
            <a:pPr algn="ctr"/>
            <a:r>
              <a:rPr lang="en-US" dirty="0"/>
              <a:t>R</a:t>
            </a:r>
            <a:r>
              <a:rPr lang="en-US" sz="900" dirty="0"/>
              <a:t>5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E9B98C1-F7B4-4559-AFC5-E90D0369A535}"/>
              </a:ext>
            </a:extLst>
          </p:cNvPr>
          <p:cNvCxnSpPr>
            <a:cxnSpLocks/>
          </p:cNvCxnSpPr>
          <p:nvPr/>
        </p:nvCxnSpPr>
        <p:spPr>
          <a:xfrm flipH="1">
            <a:off x="935932" y="3022647"/>
            <a:ext cx="2" cy="12125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C6B95B0-0538-4DFD-9657-A8472883B227}"/>
              </a:ext>
            </a:extLst>
          </p:cNvPr>
          <p:cNvCxnSpPr>
            <a:cxnSpLocks/>
          </p:cNvCxnSpPr>
          <p:nvPr/>
        </p:nvCxnSpPr>
        <p:spPr>
          <a:xfrm flipH="1">
            <a:off x="1121463" y="3022647"/>
            <a:ext cx="2" cy="1212574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A8A0017-D460-45A7-9C18-D61746B71A40}"/>
              </a:ext>
            </a:extLst>
          </p:cNvPr>
          <p:cNvCxnSpPr>
            <a:cxnSpLocks/>
          </p:cNvCxnSpPr>
          <p:nvPr/>
        </p:nvCxnSpPr>
        <p:spPr>
          <a:xfrm flipH="1">
            <a:off x="1669772" y="2173357"/>
            <a:ext cx="1192698" cy="45057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E4CD6E0-DE3A-4724-AB46-F019424D4BB4}"/>
              </a:ext>
            </a:extLst>
          </p:cNvPr>
          <p:cNvCxnSpPr>
            <a:cxnSpLocks/>
          </p:cNvCxnSpPr>
          <p:nvPr/>
        </p:nvCxnSpPr>
        <p:spPr>
          <a:xfrm flipH="1">
            <a:off x="1659833" y="1901688"/>
            <a:ext cx="1192698" cy="450573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1971B84-91A9-4B94-AE6A-C0834306AC23}"/>
              </a:ext>
            </a:extLst>
          </p:cNvPr>
          <p:cNvCxnSpPr>
            <a:cxnSpLocks/>
          </p:cNvCxnSpPr>
          <p:nvPr/>
        </p:nvCxnSpPr>
        <p:spPr>
          <a:xfrm flipV="1">
            <a:off x="2722496" y="2673049"/>
            <a:ext cx="260070" cy="44509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549F7DCA-B316-4298-B287-23F1FEDD021C}"/>
              </a:ext>
            </a:extLst>
          </p:cNvPr>
          <p:cNvCxnSpPr>
            <a:cxnSpLocks/>
          </p:cNvCxnSpPr>
          <p:nvPr/>
        </p:nvCxnSpPr>
        <p:spPr>
          <a:xfrm>
            <a:off x="2504661" y="4267196"/>
            <a:ext cx="357809" cy="775257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9183B93F-502A-4E13-B9D8-16723933798B}"/>
              </a:ext>
            </a:extLst>
          </p:cNvPr>
          <p:cNvSpPr txBox="1"/>
          <p:nvPr/>
        </p:nvSpPr>
        <p:spPr>
          <a:xfrm>
            <a:off x="5075583" y="1524001"/>
            <a:ext cx="577794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Los </a:t>
            </a:r>
            <a:r>
              <a:rPr lang="en-US" dirty="0" err="1"/>
              <a:t>patrones</a:t>
            </a:r>
            <a:r>
              <a:rPr lang="en-US" dirty="0"/>
              <a:t> de </a:t>
            </a:r>
            <a:r>
              <a:rPr lang="en-US" dirty="0" err="1"/>
              <a:t>migración</a:t>
            </a:r>
            <a:r>
              <a:rPr lang="en-US" dirty="0"/>
              <a:t>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abstraerse</a:t>
            </a:r>
            <a:r>
              <a:rPr lang="en-US" dirty="0"/>
              <a:t> a </a:t>
            </a:r>
            <a:r>
              <a:rPr lang="en-US" dirty="0" err="1"/>
              <a:t>saltos</a:t>
            </a:r>
            <a:r>
              <a:rPr lang="en-US" dirty="0"/>
              <a:t>   entre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compartimento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. Por </a:t>
            </a:r>
            <a:r>
              <a:rPr lang="en-US" dirty="0" err="1"/>
              <a:t>ejemplo</a:t>
            </a:r>
            <a:r>
              <a:rPr lang="en-US" dirty="0"/>
              <a:t>: Un </a:t>
            </a:r>
            <a:r>
              <a:rPr lang="en-US" dirty="0" err="1"/>
              <a:t>individuo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migrar</a:t>
            </a:r>
            <a:r>
              <a:rPr lang="en-US" dirty="0"/>
              <a:t> del </a:t>
            </a:r>
            <a:r>
              <a:rPr lang="en-US" dirty="0" err="1"/>
              <a:t>nodo</a:t>
            </a:r>
            <a:r>
              <a:rPr lang="en-US" dirty="0"/>
              <a:t> 1 al </a:t>
            </a:r>
            <a:r>
              <a:rPr lang="en-US" dirty="0" err="1"/>
              <a:t>nodo</a:t>
            </a:r>
            <a:r>
              <a:rPr lang="en-US" dirty="0"/>
              <a:t> 2, </a:t>
            </a: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representado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set de “</a:t>
            </a:r>
            <a:r>
              <a:rPr lang="en-US" dirty="0" err="1"/>
              <a:t>reacciones</a:t>
            </a:r>
            <a:r>
              <a:rPr lang="en-US" dirty="0"/>
              <a:t>” :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C4DF5E-ED1C-4960-8AAD-54EAA18FE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800" y="2968693"/>
            <a:ext cx="1665511" cy="143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60ED91F6-CC9D-4719-B991-EA4F515097AC}"/>
              </a:ext>
            </a:extLst>
          </p:cNvPr>
          <p:cNvSpPr txBox="1"/>
          <p:nvPr/>
        </p:nvSpPr>
        <p:spPr>
          <a:xfrm>
            <a:off x="5131905" y="4488454"/>
            <a:ext cx="5777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Donde</a:t>
            </a:r>
            <a:r>
              <a:rPr lang="en-US" dirty="0"/>
              <a:t> mu_12 es la </a:t>
            </a:r>
            <a:r>
              <a:rPr lang="en-US" dirty="0" err="1"/>
              <a:t>tasa</a:t>
            </a:r>
            <a:r>
              <a:rPr lang="en-US" dirty="0"/>
              <a:t> de </a:t>
            </a:r>
            <a:r>
              <a:rPr lang="en-US" dirty="0" err="1"/>
              <a:t>tránsito</a:t>
            </a:r>
            <a:r>
              <a:rPr lang="en-US" dirty="0"/>
              <a:t> entre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1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2.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Esto</a:t>
            </a:r>
            <a:r>
              <a:rPr lang="en-US" dirty="0"/>
              <a:t> </a:t>
            </a:r>
            <a:r>
              <a:rPr lang="en-US" dirty="0" err="1"/>
              <a:t>permite</a:t>
            </a:r>
            <a:r>
              <a:rPr lang="en-US" dirty="0"/>
              <a:t> una </a:t>
            </a:r>
            <a:r>
              <a:rPr lang="en-US" dirty="0" err="1"/>
              <a:t>dinámica</a:t>
            </a:r>
            <a:r>
              <a:rPr lang="en-US" dirty="0"/>
              <a:t> </a:t>
            </a:r>
            <a:r>
              <a:rPr lang="en-US" dirty="0" err="1"/>
              <a:t>estocástica</a:t>
            </a:r>
            <a:r>
              <a:rPr lang="en-US" dirty="0"/>
              <a:t> particular de la red, </a:t>
            </a:r>
            <a:r>
              <a:rPr lang="en-US" dirty="0" err="1"/>
              <a:t>pero</a:t>
            </a:r>
            <a:r>
              <a:rPr lang="en-US" dirty="0"/>
              <a:t>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simularla</a:t>
            </a:r>
            <a:r>
              <a:rPr lang="en-US" dirty="0"/>
              <a:t>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69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Both variants invasion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6A97BDA9-B61B-47E9-93A5-18CA2FD75307}"/>
              </a:ext>
            </a:extLst>
          </p:cNvPr>
          <p:cNvSpPr/>
          <p:nvPr/>
        </p:nvSpPr>
        <p:spPr>
          <a:xfrm>
            <a:off x="2517913" y="2286569"/>
            <a:ext cx="2690191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5457217-F49B-4F19-81BD-CA878284BA23}"/>
              </a:ext>
            </a:extLst>
          </p:cNvPr>
          <p:cNvSpPr/>
          <p:nvPr/>
        </p:nvSpPr>
        <p:spPr>
          <a:xfrm>
            <a:off x="3525079" y="2421276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0B22B0C1-F72F-4E20-858A-64840B77B90D}"/>
              </a:ext>
            </a:extLst>
          </p:cNvPr>
          <p:cNvSpPr/>
          <p:nvPr/>
        </p:nvSpPr>
        <p:spPr>
          <a:xfrm>
            <a:off x="2891183" y="3631926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2011A3A6-6B61-45D9-AC0F-10B4D5EE2264}"/>
              </a:ext>
            </a:extLst>
          </p:cNvPr>
          <p:cNvSpPr/>
          <p:nvPr/>
        </p:nvSpPr>
        <p:spPr>
          <a:xfrm>
            <a:off x="3525079" y="476105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1A6B86DB-F476-4DA4-80EC-A69490BC1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13" y="2567476"/>
            <a:ext cx="388731" cy="3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5CCED7EC-82B5-44D9-9937-7FC380B87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22" y="4912434"/>
            <a:ext cx="456111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51609FDF-9650-4E19-8B6C-BD320A939F1C}"/>
              </a:ext>
            </a:extLst>
          </p:cNvPr>
          <p:cNvCxnSpPr>
            <a:cxnSpLocks/>
            <a:endCxn id="47" idx="0"/>
          </p:cNvCxnSpPr>
          <p:nvPr/>
        </p:nvCxnSpPr>
        <p:spPr>
          <a:xfrm flipH="1">
            <a:off x="3221383" y="2984963"/>
            <a:ext cx="439532" cy="6469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4EA9BFE6-5FA8-411E-BF1E-0E93E5E89D9D}"/>
              </a:ext>
            </a:extLst>
          </p:cNvPr>
          <p:cNvCxnSpPr>
            <a:cxnSpLocks/>
            <a:stCxn id="47" idx="4"/>
            <a:endCxn id="48" idx="1"/>
          </p:cNvCxnSpPr>
          <p:nvPr/>
        </p:nvCxnSpPr>
        <p:spPr>
          <a:xfrm>
            <a:off x="3221383" y="4292326"/>
            <a:ext cx="400409" cy="5654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2">
            <a:extLst>
              <a:ext uri="{FF2B5EF4-FFF2-40B4-BE49-F238E27FC236}">
                <a16:creationId xmlns:a16="http://schemas.microsoft.com/office/drawing/2014/main" id="{8C5575C7-666C-48E9-B009-CDB2D8A7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26" y="3787637"/>
            <a:ext cx="422423" cy="4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Elipse 55">
            <a:extLst>
              <a:ext uri="{FF2B5EF4-FFF2-40B4-BE49-F238E27FC236}">
                <a16:creationId xmlns:a16="http://schemas.microsoft.com/office/drawing/2014/main" id="{D05CB6F8-51F8-4984-8165-8B592BC15BA1}"/>
              </a:ext>
            </a:extLst>
          </p:cNvPr>
          <p:cNvSpPr/>
          <p:nvPr/>
        </p:nvSpPr>
        <p:spPr>
          <a:xfrm>
            <a:off x="4249297" y="3630997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C77E5834-E8A8-43D9-8F0D-B85A6EC77C94}"/>
              </a:ext>
            </a:extLst>
          </p:cNvPr>
          <p:cNvCxnSpPr>
            <a:cxnSpLocks/>
            <a:stCxn id="46" idx="5"/>
            <a:endCxn id="56" idx="0"/>
          </p:cNvCxnSpPr>
          <p:nvPr/>
        </p:nvCxnSpPr>
        <p:spPr>
          <a:xfrm>
            <a:off x="4088766" y="2984963"/>
            <a:ext cx="490731" cy="64603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AD0268A6-9185-4C0C-8487-E4E72C63B221}"/>
              </a:ext>
            </a:extLst>
          </p:cNvPr>
          <p:cNvCxnSpPr>
            <a:cxnSpLocks/>
            <a:stCxn id="56" idx="4"/>
            <a:endCxn id="48" idx="7"/>
          </p:cNvCxnSpPr>
          <p:nvPr/>
        </p:nvCxnSpPr>
        <p:spPr>
          <a:xfrm flipH="1">
            <a:off x="4088766" y="4291397"/>
            <a:ext cx="490731" cy="5663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6">
            <a:extLst>
              <a:ext uri="{FF2B5EF4-FFF2-40B4-BE49-F238E27FC236}">
                <a16:creationId xmlns:a16="http://schemas.microsoft.com/office/drawing/2014/main" id="{CDE92AC9-7A77-4834-8057-CAF755968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54" y="3684212"/>
            <a:ext cx="394486" cy="5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441EB863-7327-4168-B864-480FAF4B38A2}"/>
              </a:ext>
            </a:extLst>
          </p:cNvPr>
          <p:cNvSpPr/>
          <p:nvPr/>
        </p:nvSpPr>
        <p:spPr>
          <a:xfrm>
            <a:off x="6685807" y="2272753"/>
            <a:ext cx="2690191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78894453-D0EA-4A93-9166-73B64055AEC7}"/>
              </a:ext>
            </a:extLst>
          </p:cNvPr>
          <p:cNvSpPr/>
          <p:nvPr/>
        </p:nvSpPr>
        <p:spPr>
          <a:xfrm>
            <a:off x="7692973" y="240746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E7F05216-B5FA-444E-8583-D79C4880D7A9}"/>
              </a:ext>
            </a:extLst>
          </p:cNvPr>
          <p:cNvSpPr/>
          <p:nvPr/>
        </p:nvSpPr>
        <p:spPr>
          <a:xfrm>
            <a:off x="7059077" y="361811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Elipse 64">
            <a:extLst>
              <a:ext uri="{FF2B5EF4-FFF2-40B4-BE49-F238E27FC236}">
                <a16:creationId xmlns:a16="http://schemas.microsoft.com/office/drawing/2014/main" id="{DF8BC550-0F14-411F-9111-8D6CAD9027B8}"/>
              </a:ext>
            </a:extLst>
          </p:cNvPr>
          <p:cNvSpPr/>
          <p:nvPr/>
        </p:nvSpPr>
        <p:spPr>
          <a:xfrm>
            <a:off x="7692973" y="4747234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E73B8A94-D21C-4B2F-8BF9-ACC7267B362A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7389277" y="2971147"/>
            <a:ext cx="439532" cy="6469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>
            <a:extLst>
              <a:ext uri="{FF2B5EF4-FFF2-40B4-BE49-F238E27FC236}">
                <a16:creationId xmlns:a16="http://schemas.microsoft.com/office/drawing/2014/main" id="{3EC69CD8-C389-40E6-88A6-9DA757F107BC}"/>
              </a:ext>
            </a:extLst>
          </p:cNvPr>
          <p:cNvCxnSpPr>
            <a:cxnSpLocks/>
            <a:stCxn id="63" idx="4"/>
            <a:endCxn id="65" idx="1"/>
          </p:cNvCxnSpPr>
          <p:nvPr/>
        </p:nvCxnSpPr>
        <p:spPr>
          <a:xfrm>
            <a:off x="7389277" y="4278510"/>
            <a:ext cx="400409" cy="5654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ipse 67">
            <a:extLst>
              <a:ext uri="{FF2B5EF4-FFF2-40B4-BE49-F238E27FC236}">
                <a16:creationId xmlns:a16="http://schemas.microsoft.com/office/drawing/2014/main" id="{A0FEC22E-C1AB-47DE-8B54-0B998798937C}"/>
              </a:ext>
            </a:extLst>
          </p:cNvPr>
          <p:cNvSpPr/>
          <p:nvPr/>
        </p:nvSpPr>
        <p:spPr>
          <a:xfrm>
            <a:off x="8417191" y="3617181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ABF5D9CE-667A-426D-BAA3-26DA4856AB43}"/>
              </a:ext>
            </a:extLst>
          </p:cNvPr>
          <p:cNvCxnSpPr>
            <a:cxnSpLocks/>
            <a:stCxn id="62" idx="5"/>
            <a:endCxn id="68" idx="0"/>
          </p:cNvCxnSpPr>
          <p:nvPr/>
        </p:nvCxnSpPr>
        <p:spPr>
          <a:xfrm>
            <a:off x="8256660" y="2971147"/>
            <a:ext cx="490731" cy="64603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cto de flecha 69">
            <a:extLst>
              <a:ext uri="{FF2B5EF4-FFF2-40B4-BE49-F238E27FC236}">
                <a16:creationId xmlns:a16="http://schemas.microsoft.com/office/drawing/2014/main" id="{6FCFEA9D-D316-42F9-8B90-58CF76962CEC}"/>
              </a:ext>
            </a:extLst>
          </p:cNvPr>
          <p:cNvCxnSpPr>
            <a:cxnSpLocks/>
            <a:stCxn id="68" idx="4"/>
            <a:endCxn id="65" idx="7"/>
          </p:cNvCxnSpPr>
          <p:nvPr/>
        </p:nvCxnSpPr>
        <p:spPr>
          <a:xfrm flipH="1">
            <a:off x="8256660" y="4277581"/>
            <a:ext cx="490731" cy="5663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4">
            <a:extLst>
              <a:ext uri="{FF2B5EF4-FFF2-40B4-BE49-F238E27FC236}">
                <a16:creationId xmlns:a16="http://schemas.microsoft.com/office/drawing/2014/main" id="{FE97BB40-465F-4E37-9316-A1CE59AB7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68" y="3753350"/>
            <a:ext cx="428313" cy="4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8">
            <a:extLst>
              <a:ext uri="{FF2B5EF4-FFF2-40B4-BE49-F238E27FC236}">
                <a16:creationId xmlns:a16="http://schemas.microsoft.com/office/drawing/2014/main" id="{6B9DC216-AB28-475E-B52E-81C674075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147" y="3671478"/>
            <a:ext cx="394487" cy="5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8">
            <a:extLst>
              <a:ext uri="{FF2B5EF4-FFF2-40B4-BE49-F238E27FC236}">
                <a16:creationId xmlns:a16="http://schemas.microsoft.com/office/drawing/2014/main" id="{F72EB1A0-BE11-424F-BFDD-AB3F671A6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678" y="4898618"/>
            <a:ext cx="500990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12">
            <a:extLst>
              <a:ext uri="{FF2B5EF4-FFF2-40B4-BE49-F238E27FC236}">
                <a16:creationId xmlns:a16="http://schemas.microsoft.com/office/drawing/2014/main" id="{A6C454D3-C21B-4DE2-9031-03B0B2804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86" y="2521487"/>
            <a:ext cx="428625" cy="3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2D9EB00C-EF5A-4573-90D5-BF5F8A0BF219}"/>
              </a:ext>
            </a:extLst>
          </p:cNvPr>
          <p:cNvCxnSpPr>
            <a:cxnSpLocks/>
          </p:cNvCxnSpPr>
          <p:nvPr/>
        </p:nvCxnSpPr>
        <p:spPr>
          <a:xfrm>
            <a:off x="5378549" y="4843182"/>
            <a:ext cx="113681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de flecha 75">
            <a:extLst>
              <a:ext uri="{FF2B5EF4-FFF2-40B4-BE49-F238E27FC236}">
                <a16:creationId xmlns:a16="http://schemas.microsoft.com/office/drawing/2014/main" id="{EA5A6140-DA04-4715-8817-8AF6CD9609CB}"/>
              </a:ext>
            </a:extLst>
          </p:cNvPr>
          <p:cNvCxnSpPr>
            <a:cxnSpLocks/>
          </p:cNvCxnSpPr>
          <p:nvPr/>
        </p:nvCxnSpPr>
        <p:spPr>
          <a:xfrm flipH="1">
            <a:off x="5378549" y="3081676"/>
            <a:ext cx="104588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Arco 77">
            <a:extLst>
              <a:ext uri="{FF2B5EF4-FFF2-40B4-BE49-F238E27FC236}">
                <a16:creationId xmlns:a16="http://schemas.microsoft.com/office/drawing/2014/main" id="{7A79E985-D671-4555-880C-D7BE8E18BFE9}"/>
              </a:ext>
            </a:extLst>
          </p:cNvPr>
          <p:cNvSpPr/>
          <p:nvPr/>
        </p:nvSpPr>
        <p:spPr>
          <a:xfrm>
            <a:off x="1305546" y="1681630"/>
            <a:ext cx="1547157" cy="1679713"/>
          </a:xfrm>
          <a:prstGeom prst="arc">
            <a:avLst>
              <a:gd name="adj1" fmla="val 13753265"/>
              <a:gd name="adj2" fmla="val 0"/>
            </a:avLst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71EEF07D-BA45-49BE-8118-CC8BD8D20B40}"/>
              </a:ext>
            </a:extLst>
          </p:cNvPr>
          <p:cNvSpPr/>
          <p:nvPr/>
        </p:nvSpPr>
        <p:spPr>
          <a:xfrm>
            <a:off x="1550506" y="2008161"/>
            <a:ext cx="4364345" cy="386976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D4674D2D-1BBF-4FDB-8F69-D1723C6840B4}"/>
              </a:ext>
            </a:extLst>
          </p:cNvPr>
          <p:cNvSpPr txBox="1"/>
          <p:nvPr/>
        </p:nvSpPr>
        <p:spPr>
          <a:xfrm>
            <a:off x="295721" y="1892046"/>
            <a:ext cx="252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variants coexist only in this subpopulation </a:t>
            </a:r>
          </a:p>
        </p:txBody>
      </p:sp>
      <p:sp>
        <p:nvSpPr>
          <p:cNvPr id="82" name="Arco 81">
            <a:extLst>
              <a:ext uri="{FF2B5EF4-FFF2-40B4-BE49-F238E27FC236}">
                <a16:creationId xmlns:a16="http://schemas.microsoft.com/office/drawing/2014/main" id="{36FB025E-F33C-4004-AF15-CC733F9E3028}"/>
              </a:ext>
            </a:extLst>
          </p:cNvPr>
          <p:cNvSpPr/>
          <p:nvPr/>
        </p:nvSpPr>
        <p:spPr>
          <a:xfrm flipH="1" flipV="1">
            <a:off x="9230454" y="4777604"/>
            <a:ext cx="1373575" cy="1466114"/>
          </a:xfrm>
          <a:prstGeom prst="arc">
            <a:avLst>
              <a:gd name="adj1" fmla="val 12703176"/>
              <a:gd name="adj2" fmla="val 0"/>
            </a:avLst>
          </a:prstGeom>
          <a:ln w="38100">
            <a:solidFill>
              <a:schemeClr val="tx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59FED16-6B2E-4BCE-B965-ED5EA60002FA}"/>
              </a:ext>
            </a:extLst>
          </p:cNvPr>
          <p:cNvSpPr txBox="1"/>
          <p:nvPr/>
        </p:nvSpPr>
        <p:spPr>
          <a:xfrm>
            <a:off x="9546443" y="4945969"/>
            <a:ext cx="2520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migration with this clean population is now allowed</a:t>
            </a:r>
          </a:p>
        </p:txBody>
      </p:sp>
    </p:spTree>
    <p:extLst>
      <p:ext uri="{BB962C8B-B14F-4D97-AF65-F5344CB8AC3E}">
        <p14:creationId xmlns:p14="http://schemas.microsoft.com/office/powerpoint/2010/main" val="287230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0" grpId="0" animBg="1"/>
      <p:bldP spid="81" grpId="0"/>
      <p:bldP spid="82" grpId="0" animBg="1"/>
      <p:bldP spid="8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95825" y="1371598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7BA70E4D-8881-454A-85BD-651C04FBA0A1}"/>
              </a:ext>
            </a:extLst>
          </p:cNvPr>
          <p:cNvGrpSpPr/>
          <p:nvPr/>
        </p:nvGrpSpPr>
        <p:grpSpPr>
          <a:xfrm>
            <a:off x="454990" y="2370967"/>
            <a:ext cx="4293705" cy="2116065"/>
            <a:chOff x="2186608" y="2120350"/>
            <a:chExt cx="6858085" cy="3379868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687A8D99-5B02-4B14-9199-0165DE5D7A77}"/>
                </a:ext>
              </a:extLst>
            </p:cNvPr>
            <p:cNvSpPr/>
            <p:nvPr/>
          </p:nvSpPr>
          <p:spPr>
            <a:xfrm>
              <a:off x="2186608" y="2134166"/>
              <a:ext cx="2690191" cy="33660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B53C1781-D5DC-4B60-864E-6ED103176041}"/>
                </a:ext>
              </a:extLst>
            </p:cNvPr>
            <p:cNvSpPr/>
            <p:nvPr/>
          </p:nvSpPr>
          <p:spPr>
            <a:xfrm>
              <a:off x="3193774" y="2268873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F7DD4AB-B4DD-4B81-B001-88D543BF6C70}"/>
                </a:ext>
              </a:extLst>
            </p:cNvPr>
            <p:cNvSpPr/>
            <p:nvPr/>
          </p:nvSpPr>
          <p:spPr>
            <a:xfrm>
              <a:off x="2559878" y="3479523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AB38B86-47ED-4D59-A052-F7FA3E579E98}"/>
                </a:ext>
              </a:extLst>
            </p:cNvPr>
            <p:cNvSpPr/>
            <p:nvPr/>
          </p:nvSpPr>
          <p:spPr>
            <a:xfrm>
              <a:off x="3193774" y="4608647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B053183B-0414-4D3B-AEB8-23F5383F0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9608" y="2415073"/>
              <a:ext cx="388731" cy="36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240D2028-2B03-4D40-9826-E4AA54CCF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5917" y="4760031"/>
              <a:ext cx="456111" cy="35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Conector recto de flecha 19">
              <a:extLst>
                <a:ext uri="{FF2B5EF4-FFF2-40B4-BE49-F238E27FC236}">
                  <a16:creationId xmlns:a16="http://schemas.microsoft.com/office/drawing/2014/main" id="{82703659-81DF-4E3B-870C-A15C755DDBE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2890078" y="2832560"/>
              <a:ext cx="439532" cy="64696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de flecha 20">
              <a:extLst>
                <a:ext uri="{FF2B5EF4-FFF2-40B4-BE49-F238E27FC236}">
                  <a16:creationId xmlns:a16="http://schemas.microsoft.com/office/drawing/2014/main" id="{955650BF-A8B3-4913-A522-7C0F0BB922ED}"/>
                </a:ext>
              </a:extLst>
            </p:cNvPr>
            <p:cNvCxnSpPr>
              <a:cxnSpLocks/>
              <a:stCxn id="14" idx="4"/>
              <a:endCxn id="15" idx="1"/>
            </p:cNvCxnSpPr>
            <p:nvPr/>
          </p:nvCxnSpPr>
          <p:spPr>
            <a:xfrm>
              <a:off x="2890078" y="4139923"/>
              <a:ext cx="400409" cy="565437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2D173A82-A17F-4B9D-B538-B428DD76E6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2021" y="3635234"/>
              <a:ext cx="422423" cy="450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D70FA3EA-F4BF-4B62-BC41-5E78B2B3D66C}"/>
                </a:ext>
              </a:extLst>
            </p:cNvPr>
            <p:cNvSpPr/>
            <p:nvPr/>
          </p:nvSpPr>
          <p:spPr>
            <a:xfrm>
              <a:off x="3917992" y="3478594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A25DB58B-C817-4E8A-A4B6-6D65FD272910}"/>
                </a:ext>
              </a:extLst>
            </p:cNvPr>
            <p:cNvCxnSpPr>
              <a:cxnSpLocks/>
              <a:stCxn id="12" idx="5"/>
              <a:endCxn id="37" idx="0"/>
            </p:cNvCxnSpPr>
            <p:nvPr/>
          </p:nvCxnSpPr>
          <p:spPr>
            <a:xfrm>
              <a:off x="3757461" y="2832560"/>
              <a:ext cx="490731" cy="64603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de flecha 40">
              <a:extLst>
                <a:ext uri="{FF2B5EF4-FFF2-40B4-BE49-F238E27FC236}">
                  <a16:creationId xmlns:a16="http://schemas.microsoft.com/office/drawing/2014/main" id="{14ADE99A-9FA1-4016-BDE4-B64D2BE88EB7}"/>
                </a:ext>
              </a:extLst>
            </p:cNvPr>
            <p:cNvCxnSpPr>
              <a:cxnSpLocks/>
              <a:stCxn id="37" idx="4"/>
              <a:endCxn id="15" idx="7"/>
            </p:cNvCxnSpPr>
            <p:nvPr/>
          </p:nvCxnSpPr>
          <p:spPr>
            <a:xfrm flipH="1">
              <a:off x="3757461" y="4138994"/>
              <a:ext cx="490731" cy="566366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2" name="Picture 6">
              <a:extLst>
                <a:ext uri="{FF2B5EF4-FFF2-40B4-BE49-F238E27FC236}">
                  <a16:creationId xmlns:a16="http://schemas.microsoft.com/office/drawing/2014/main" id="{F1DCF209-6647-4158-BB66-AD55E7817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50949" y="3531809"/>
              <a:ext cx="394486" cy="5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1D47BD8A-D2A4-46D5-8DDE-164AFC198F40}"/>
                </a:ext>
              </a:extLst>
            </p:cNvPr>
            <p:cNvSpPr/>
            <p:nvPr/>
          </p:nvSpPr>
          <p:spPr>
            <a:xfrm>
              <a:off x="6354502" y="2120350"/>
              <a:ext cx="2690191" cy="3366052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B672DD83-BB40-422C-8E3D-D5CC31336A37}"/>
                </a:ext>
              </a:extLst>
            </p:cNvPr>
            <p:cNvSpPr/>
            <p:nvPr/>
          </p:nvSpPr>
          <p:spPr>
            <a:xfrm>
              <a:off x="7361668" y="2255057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4C154E14-AAD1-4AB4-903C-F379BB8AB287}"/>
                </a:ext>
              </a:extLst>
            </p:cNvPr>
            <p:cNvSpPr/>
            <p:nvPr/>
          </p:nvSpPr>
          <p:spPr>
            <a:xfrm>
              <a:off x="6727772" y="3465707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9B8BCA5D-3C45-4B3D-A422-C3A270E3E596}"/>
                </a:ext>
              </a:extLst>
            </p:cNvPr>
            <p:cNvSpPr/>
            <p:nvPr/>
          </p:nvSpPr>
          <p:spPr>
            <a:xfrm>
              <a:off x="7361668" y="4594831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Conector recto de flecha 52">
              <a:extLst>
                <a:ext uri="{FF2B5EF4-FFF2-40B4-BE49-F238E27FC236}">
                  <a16:creationId xmlns:a16="http://schemas.microsoft.com/office/drawing/2014/main" id="{D1D02AA2-3C70-44EE-91BD-4D92470F594F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 flipH="1">
              <a:off x="7057972" y="2818744"/>
              <a:ext cx="439532" cy="646963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AE7645D4-6135-4D01-9157-6F2DD433A9C5}"/>
                </a:ext>
              </a:extLst>
            </p:cNvPr>
            <p:cNvCxnSpPr>
              <a:cxnSpLocks/>
              <a:stCxn id="49" idx="4"/>
              <a:endCxn id="50" idx="1"/>
            </p:cNvCxnSpPr>
            <p:nvPr/>
          </p:nvCxnSpPr>
          <p:spPr>
            <a:xfrm>
              <a:off x="7057972" y="4126107"/>
              <a:ext cx="400409" cy="565437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55717CD1-D0E3-4E5E-B851-12AECE8445B8}"/>
                </a:ext>
              </a:extLst>
            </p:cNvPr>
            <p:cNvSpPr/>
            <p:nvPr/>
          </p:nvSpPr>
          <p:spPr>
            <a:xfrm>
              <a:off x="8085886" y="3464778"/>
              <a:ext cx="660400" cy="66040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Conector recto de flecha 56">
              <a:extLst>
                <a:ext uri="{FF2B5EF4-FFF2-40B4-BE49-F238E27FC236}">
                  <a16:creationId xmlns:a16="http://schemas.microsoft.com/office/drawing/2014/main" id="{01742B90-E9BF-4D5F-B730-CD0A7036BE52}"/>
                </a:ext>
              </a:extLst>
            </p:cNvPr>
            <p:cNvCxnSpPr>
              <a:cxnSpLocks/>
              <a:stCxn id="48" idx="5"/>
              <a:endCxn id="56" idx="0"/>
            </p:cNvCxnSpPr>
            <p:nvPr/>
          </p:nvCxnSpPr>
          <p:spPr>
            <a:xfrm>
              <a:off x="7925355" y="2818744"/>
              <a:ext cx="490731" cy="646034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de flecha 57">
              <a:extLst>
                <a:ext uri="{FF2B5EF4-FFF2-40B4-BE49-F238E27FC236}">
                  <a16:creationId xmlns:a16="http://schemas.microsoft.com/office/drawing/2014/main" id="{CD7745D3-AEA5-4B6D-B609-A68C42AAD61C}"/>
                </a:ext>
              </a:extLst>
            </p:cNvPr>
            <p:cNvCxnSpPr>
              <a:cxnSpLocks/>
              <a:stCxn id="56" idx="4"/>
              <a:endCxn id="50" idx="7"/>
            </p:cNvCxnSpPr>
            <p:nvPr/>
          </p:nvCxnSpPr>
          <p:spPr>
            <a:xfrm flipH="1">
              <a:off x="7925355" y="4125178"/>
              <a:ext cx="490731" cy="566366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8BDFF8C0-E8C5-426A-8C0A-8E41523DDA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9863" y="3600947"/>
              <a:ext cx="428313" cy="45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438C9AB6-F7CE-4A14-A4EA-78C77C3BE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8842" y="3519075"/>
              <a:ext cx="394487" cy="543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>
              <a:extLst>
                <a:ext uri="{FF2B5EF4-FFF2-40B4-BE49-F238E27FC236}">
                  <a16:creationId xmlns:a16="http://schemas.microsoft.com/office/drawing/2014/main" id="{158090BC-E94B-480E-9EFD-D9DFF8703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41373" y="4746215"/>
              <a:ext cx="500990" cy="3840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12">
              <a:extLst>
                <a:ext uri="{FF2B5EF4-FFF2-40B4-BE49-F238E27FC236}">
                  <a16:creationId xmlns:a16="http://schemas.microsoft.com/office/drawing/2014/main" id="{5408156D-4A2E-4893-BADF-BC7B607A4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381" y="2369084"/>
              <a:ext cx="428625" cy="3952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36A44F9E-A865-4939-9FC4-7C845CE684EE}"/>
                </a:ext>
              </a:extLst>
            </p:cNvPr>
            <p:cNvCxnSpPr>
              <a:cxnSpLocks/>
            </p:cNvCxnSpPr>
            <p:nvPr/>
          </p:nvCxnSpPr>
          <p:spPr>
            <a:xfrm>
              <a:off x="5047244" y="4690779"/>
              <a:ext cx="1136813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249FA617-0934-4DC1-8012-C92C18F17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7244" y="2929273"/>
              <a:ext cx="1045881" cy="0"/>
            </a:xfrm>
            <a:prstGeom prst="straightConnector1">
              <a:avLst/>
            </a:prstGeom>
            <a:ln w="57150"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16">
            <a:extLst>
              <a:ext uri="{FF2B5EF4-FFF2-40B4-BE49-F238E27FC236}">
                <a16:creationId xmlns:a16="http://schemas.microsoft.com/office/drawing/2014/main" id="{BC6818BD-BDB7-4736-B4B4-E22086510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664" y="2247375"/>
            <a:ext cx="1923222" cy="3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8">
            <a:extLst>
              <a:ext uri="{FF2B5EF4-FFF2-40B4-BE49-F238E27FC236}">
                <a16:creationId xmlns:a16="http://schemas.microsoft.com/office/drawing/2014/main" id="{6BA579EC-8A14-417C-A0AA-87A50C1A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46" y="2247986"/>
            <a:ext cx="1923222" cy="3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602FECCA-99D6-41F0-B9D4-C9E67255E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727" y="4981418"/>
            <a:ext cx="2863366" cy="5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A8D714B4-B061-4D9F-B6B1-70276F757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36" y="4796434"/>
            <a:ext cx="4192883" cy="471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8" name="Picture 18">
            <a:extLst>
              <a:ext uri="{FF2B5EF4-FFF2-40B4-BE49-F238E27FC236}">
                <a16:creationId xmlns:a16="http://schemas.microsoft.com/office/drawing/2014/main" id="{F1E45D80-4C55-4D17-9F85-CE5686297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1040" y="5764621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0" name="Picture 20">
            <a:extLst>
              <a:ext uri="{FF2B5EF4-FFF2-40B4-BE49-F238E27FC236}">
                <a16:creationId xmlns:a16="http://schemas.microsoft.com/office/drawing/2014/main" id="{A1604E6C-8231-41BD-8DEF-D1DE52E62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469" y="5816711"/>
            <a:ext cx="1581249" cy="42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804C9C-7B30-4428-BAD5-EDB73A0DF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17" y="2868041"/>
            <a:ext cx="2668800" cy="42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5C4F41C-A3F8-43B0-AE99-A7D7524B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7493" y="2861726"/>
            <a:ext cx="2426665" cy="42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E45C216-5B0A-4ED4-B5E9-365AC526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24" y="3444271"/>
            <a:ext cx="2668801" cy="54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82629F5-6E0B-4DC8-BD69-2253A149A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362" y="3506284"/>
            <a:ext cx="2764818" cy="51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DDC848D-7FFD-4EEB-9082-1AC303939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44" y="5387537"/>
            <a:ext cx="4429005" cy="4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CAC35443-1317-41C9-A503-AF1BEF97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69" y="5958335"/>
            <a:ext cx="4361327" cy="4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4B53BDE0-BC68-45C6-8F97-5714CAD94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424" y="4275122"/>
            <a:ext cx="2442283" cy="4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9896C67-C1F1-488F-AB42-8F74E9167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088" y="4286873"/>
            <a:ext cx="2863366" cy="4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2843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53C1781-D5DC-4B60-864E-6ED103176041}"/>
              </a:ext>
            </a:extLst>
          </p:cNvPr>
          <p:cNvSpPr/>
          <p:nvPr/>
        </p:nvSpPr>
        <p:spPr>
          <a:xfrm>
            <a:off x="2848056" y="2316905"/>
            <a:ext cx="873980" cy="87398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FF7DD4AB-B4DD-4B81-B001-88D543BF6C70}"/>
              </a:ext>
            </a:extLst>
          </p:cNvPr>
          <p:cNvSpPr/>
          <p:nvPr/>
        </p:nvSpPr>
        <p:spPr>
          <a:xfrm>
            <a:off x="2009152" y="3919092"/>
            <a:ext cx="873980" cy="87398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AB38B86-47ED-4D59-A052-F7FA3E579E98}"/>
              </a:ext>
            </a:extLst>
          </p:cNvPr>
          <p:cNvSpPr/>
          <p:nvPr/>
        </p:nvSpPr>
        <p:spPr>
          <a:xfrm>
            <a:off x="2848056" y="5413386"/>
            <a:ext cx="873980" cy="87398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B053183B-0414-4D3B-AEB8-23F5383F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7820" y="2510387"/>
            <a:ext cx="514451" cy="48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240D2028-2B03-4D40-9826-E4AA54CCF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233" y="5613730"/>
            <a:ext cx="603622" cy="47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2703659-81DF-4E3B-870C-A15C755DDBE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2446142" y="3062894"/>
            <a:ext cx="581684" cy="85619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955650BF-A8B3-4913-A522-7C0F0BB922ED}"/>
              </a:ext>
            </a:extLst>
          </p:cNvPr>
          <p:cNvCxnSpPr>
            <a:cxnSpLocks/>
            <a:stCxn id="14" idx="4"/>
            <a:endCxn id="15" idx="1"/>
          </p:cNvCxnSpPr>
          <p:nvPr/>
        </p:nvCxnSpPr>
        <p:spPr>
          <a:xfrm>
            <a:off x="2446142" y="4793072"/>
            <a:ext cx="529906" cy="74830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2D173A82-A17F-4B9D-B538-B428DD76E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329" y="4125161"/>
            <a:ext cx="559039" cy="59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Elipse 36">
            <a:extLst>
              <a:ext uri="{FF2B5EF4-FFF2-40B4-BE49-F238E27FC236}">
                <a16:creationId xmlns:a16="http://schemas.microsoft.com/office/drawing/2014/main" id="{D70FA3EA-F4BF-4B62-BC41-5E78B2B3D66C}"/>
              </a:ext>
            </a:extLst>
          </p:cNvPr>
          <p:cNvSpPr/>
          <p:nvPr/>
        </p:nvSpPr>
        <p:spPr>
          <a:xfrm>
            <a:off x="3817289" y="3917862"/>
            <a:ext cx="873980" cy="87398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25DB58B-C817-4E8A-A4B6-6D65FD272910}"/>
              </a:ext>
            </a:extLst>
          </p:cNvPr>
          <p:cNvCxnSpPr>
            <a:cxnSpLocks/>
            <a:stCxn id="12" idx="5"/>
            <a:endCxn id="37" idx="0"/>
          </p:cNvCxnSpPr>
          <p:nvPr/>
        </p:nvCxnSpPr>
        <p:spPr>
          <a:xfrm>
            <a:off x="3594045" y="3062894"/>
            <a:ext cx="660234" cy="85496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14ADE99A-9FA1-4016-BDE4-B64D2BE88EB7}"/>
              </a:ext>
            </a:extLst>
          </p:cNvPr>
          <p:cNvCxnSpPr>
            <a:cxnSpLocks/>
            <a:stCxn id="37" idx="4"/>
            <a:endCxn id="15" idx="7"/>
          </p:cNvCxnSpPr>
          <p:nvPr/>
        </p:nvCxnSpPr>
        <p:spPr>
          <a:xfrm flipH="1">
            <a:off x="3594045" y="4791842"/>
            <a:ext cx="660234" cy="74953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F1DCF209-6647-4158-BB66-AD55E781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246" y="3988288"/>
            <a:ext cx="522067" cy="71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Elipse 54">
            <a:extLst>
              <a:ext uri="{FF2B5EF4-FFF2-40B4-BE49-F238E27FC236}">
                <a16:creationId xmlns:a16="http://schemas.microsoft.com/office/drawing/2014/main" id="{8EA6546B-71E4-4BF1-8D11-A54461B08E7D}"/>
              </a:ext>
            </a:extLst>
          </p:cNvPr>
          <p:cNvSpPr/>
          <p:nvPr/>
        </p:nvSpPr>
        <p:spPr>
          <a:xfrm>
            <a:off x="1336129" y="2320951"/>
            <a:ext cx="873980" cy="87398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36064D6-BAA9-4FDA-8AC2-5D1A7B44D1EC}"/>
              </a:ext>
            </a:extLst>
          </p:cNvPr>
          <p:cNvCxnSpPr>
            <a:cxnSpLocks/>
            <a:stCxn id="12" idx="2"/>
            <a:endCxn id="55" idx="6"/>
          </p:cNvCxnSpPr>
          <p:nvPr/>
        </p:nvCxnSpPr>
        <p:spPr>
          <a:xfrm flipH="1">
            <a:off x="2210109" y="2753895"/>
            <a:ext cx="637947" cy="404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8D18023-3601-4579-89F0-D2B498EDD845}"/>
              </a:ext>
            </a:extLst>
          </p:cNvPr>
          <p:cNvCxnSpPr>
            <a:cxnSpLocks/>
            <a:stCxn id="55" idx="4"/>
            <a:endCxn id="14" idx="1"/>
          </p:cNvCxnSpPr>
          <p:nvPr/>
        </p:nvCxnSpPr>
        <p:spPr>
          <a:xfrm>
            <a:off x="1773119" y="3194931"/>
            <a:ext cx="364024" cy="852152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ipse 72">
            <a:extLst>
              <a:ext uri="{FF2B5EF4-FFF2-40B4-BE49-F238E27FC236}">
                <a16:creationId xmlns:a16="http://schemas.microsoft.com/office/drawing/2014/main" id="{8BCF3FC4-A9B8-4771-840C-5470969A4D02}"/>
              </a:ext>
            </a:extLst>
          </p:cNvPr>
          <p:cNvSpPr/>
          <p:nvPr/>
        </p:nvSpPr>
        <p:spPr>
          <a:xfrm>
            <a:off x="1336129" y="5432806"/>
            <a:ext cx="873980" cy="87398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74" name="Conector recto de flecha 73">
            <a:extLst>
              <a:ext uri="{FF2B5EF4-FFF2-40B4-BE49-F238E27FC236}">
                <a16:creationId xmlns:a16="http://schemas.microsoft.com/office/drawing/2014/main" id="{6622F4B3-6CDB-4955-BB16-7842884ABA02}"/>
              </a:ext>
            </a:extLst>
          </p:cNvPr>
          <p:cNvCxnSpPr>
            <a:cxnSpLocks/>
            <a:stCxn id="14" idx="3"/>
            <a:endCxn id="73" idx="0"/>
          </p:cNvCxnSpPr>
          <p:nvPr/>
        </p:nvCxnSpPr>
        <p:spPr>
          <a:xfrm flipH="1">
            <a:off x="1773119" y="4665081"/>
            <a:ext cx="364024" cy="76772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30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05F54D13-15CD-4DAC-8974-FE4451B5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427" y="2354664"/>
            <a:ext cx="3831573" cy="1882127"/>
          </a:xfrm>
          <a:prstGeom prst="rect">
            <a:avLst/>
          </a:prstGeom>
        </p:spPr>
      </p:pic>
      <p:pic>
        <p:nvPicPr>
          <p:cNvPr id="8" name="Imagen 7" descr="Gráfico, Histograma&#10;&#10;Descripción generada automáticamente">
            <a:extLst>
              <a:ext uri="{FF2B5EF4-FFF2-40B4-BE49-F238E27FC236}">
                <a16:creationId xmlns:a16="http://schemas.microsoft.com/office/drawing/2014/main" id="{7BB3F3E0-E15A-48B6-A927-8AC219056B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3" y="2318077"/>
            <a:ext cx="3807791" cy="1870445"/>
          </a:xfrm>
          <a:prstGeom prst="rect">
            <a:avLst/>
          </a:prstGeom>
        </p:spPr>
      </p:pic>
      <p:pic>
        <p:nvPicPr>
          <p:cNvPr id="10" name="Imagen 9" descr="Gráfico, Histograma&#10;&#10;Descripción generada automáticamente">
            <a:extLst>
              <a:ext uri="{FF2B5EF4-FFF2-40B4-BE49-F238E27FC236}">
                <a16:creationId xmlns:a16="http://schemas.microsoft.com/office/drawing/2014/main" id="{643711A3-6B02-4112-86D3-D1D8BEE9C6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65" y="4223054"/>
            <a:ext cx="3807792" cy="1870446"/>
          </a:xfrm>
          <a:prstGeom prst="rect">
            <a:avLst/>
          </a:prstGeom>
        </p:spPr>
      </p:pic>
      <p:pic>
        <p:nvPicPr>
          <p:cNvPr id="12" name="Imagen 11" descr="Gráfico, Histograma&#10;&#10;Descripción generada automáticamente">
            <a:extLst>
              <a:ext uri="{FF2B5EF4-FFF2-40B4-BE49-F238E27FC236}">
                <a16:creationId xmlns:a16="http://schemas.microsoft.com/office/drawing/2014/main" id="{AB910F39-5D32-4CB2-A5F1-37AC6D6C91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3" y="2325649"/>
            <a:ext cx="3807791" cy="1870445"/>
          </a:xfrm>
          <a:prstGeom prst="rect">
            <a:avLst/>
          </a:prstGeom>
        </p:spPr>
      </p:pic>
      <p:pic>
        <p:nvPicPr>
          <p:cNvPr id="15" name="Imagen 14" descr="Gráfico&#10;&#10;Descripción generada automáticamente">
            <a:extLst>
              <a:ext uri="{FF2B5EF4-FFF2-40B4-BE49-F238E27FC236}">
                <a16:creationId xmlns:a16="http://schemas.microsoft.com/office/drawing/2014/main" id="{3BEDE2D8-04C3-4ABC-BECF-ADCAF965A7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2103" y="4223054"/>
            <a:ext cx="3807793" cy="187044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Variants in subpopulation models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71E11B0-4BAA-4EB9-A29B-DEBD6F8932F8}"/>
              </a:ext>
            </a:extLst>
          </p:cNvPr>
          <p:cNvSpPr txBox="1"/>
          <p:nvPr/>
        </p:nvSpPr>
        <p:spPr>
          <a:xfrm>
            <a:off x="1507642" y="2217208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1613CF8-6436-4F41-9B6D-7FEED6CEA0CB}"/>
              </a:ext>
            </a:extLst>
          </p:cNvPr>
          <p:cNvSpPr txBox="1"/>
          <p:nvPr/>
        </p:nvSpPr>
        <p:spPr>
          <a:xfrm>
            <a:off x="1549724" y="4105986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B8BAD6E-1D58-4C86-8104-46767F1F45DC}"/>
              </a:ext>
            </a:extLst>
          </p:cNvPr>
          <p:cNvSpPr txBox="1"/>
          <p:nvPr/>
        </p:nvSpPr>
        <p:spPr>
          <a:xfrm>
            <a:off x="5701955" y="2240801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41C0422-4E68-4DA7-B9D1-A9DC22FD8BA2}"/>
              </a:ext>
            </a:extLst>
          </p:cNvPr>
          <p:cNvSpPr txBox="1"/>
          <p:nvPr/>
        </p:nvSpPr>
        <p:spPr>
          <a:xfrm>
            <a:off x="5744037" y="4129579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C4FFB86-213E-4896-8120-5EB98768E1DA}"/>
              </a:ext>
            </a:extLst>
          </p:cNvPr>
          <p:cNvSpPr txBox="1"/>
          <p:nvPr/>
        </p:nvSpPr>
        <p:spPr>
          <a:xfrm>
            <a:off x="10068546" y="2217208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44597588-BCF5-4698-92C5-4C963DF92247}"/>
              </a:ext>
            </a:extLst>
          </p:cNvPr>
          <p:cNvSpPr txBox="1"/>
          <p:nvPr/>
        </p:nvSpPr>
        <p:spPr>
          <a:xfrm>
            <a:off x="10110628" y="4105986"/>
            <a:ext cx="703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202F451-395C-4C7D-A681-C0E6E2080124}"/>
              </a:ext>
            </a:extLst>
          </p:cNvPr>
          <p:cNvGrpSpPr/>
          <p:nvPr/>
        </p:nvGrpSpPr>
        <p:grpSpPr>
          <a:xfrm>
            <a:off x="7298140" y="6024361"/>
            <a:ext cx="2939934" cy="338553"/>
            <a:chOff x="1890409" y="6399275"/>
            <a:chExt cx="1726706" cy="198842"/>
          </a:xfrm>
        </p:grpSpPr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166155B3-9286-4D53-9DF4-177B6582F930}"/>
                </a:ext>
              </a:extLst>
            </p:cNvPr>
            <p:cNvSpPr/>
            <p:nvPr/>
          </p:nvSpPr>
          <p:spPr>
            <a:xfrm>
              <a:off x="1890409" y="6404578"/>
              <a:ext cx="321158" cy="177538"/>
            </a:xfrm>
            <a:prstGeom prst="roundRect">
              <a:avLst/>
            </a:prstGeom>
            <a:solidFill>
              <a:srgbClr val="FFD8B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427D77E3-9DBE-432B-B947-6392A0335E1B}"/>
                </a:ext>
              </a:extLst>
            </p:cNvPr>
            <p:cNvSpPr txBox="1"/>
            <p:nvPr/>
          </p:nvSpPr>
          <p:spPr>
            <a:xfrm>
              <a:off x="2241421" y="6399275"/>
              <a:ext cx="1375694" cy="19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b</a:t>
              </a:r>
            </a:p>
          </p:txBody>
        </p:sp>
      </p:grpSp>
      <p:grpSp>
        <p:nvGrpSpPr>
          <p:cNvPr id="78" name="Grupo 77">
            <a:extLst>
              <a:ext uri="{FF2B5EF4-FFF2-40B4-BE49-F238E27FC236}">
                <a16:creationId xmlns:a16="http://schemas.microsoft.com/office/drawing/2014/main" id="{43683E04-84F4-461E-9284-FDF18121FE42}"/>
              </a:ext>
            </a:extLst>
          </p:cNvPr>
          <p:cNvGrpSpPr/>
          <p:nvPr/>
        </p:nvGrpSpPr>
        <p:grpSpPr>
          <a:xfrm>
            <a:off x="3016337" y="6033466"/>
            <a:ext cx="2939934" cy="338553"/>
            <a:chOff x="1890409" y="6399273"/>
            <a:chExt cx="1726706" cy="198842"/>
          </a:xfrm>
        </p:grpSpPr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A26CB8D3-EEED-4859-94F0-817BFD3DC5B7}"/>
                </a:ext>
              </a:extLst>
            </p:cNvPr>
            <p:cNvSpPr/>
            <p:nvPr/>
          </p:nvSpPr>
          <p:spPr>
            <a:xfrm>
              <a:off x="1890409" y="6404578"/>
              <a:ext cx="321158" cy="177538"/>
            </a:xfrm>
            <a:prstGeom prst="roundRect">
              <a:avLst/>
            </a:prstGeom>
            <a:solidFill>
              <a:srgbClr val="BBD5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uadroTexto 79">
              <a:extLst>
                <a:ext uri="{FF2B5EF4-FFF2-40B4-BE49-F238E27FC236}">
                  <a16:creationId xmlns:a16="http://schemas.microsoft.com/office/drawing/2014/main" id="{B8A206BE-7821-4ED1-BFE4-D631A907FDDA}"/>
                </a:ext>
              </a:extLst>
            </p:cNvPr>
            <p:cNvSpPr txBox="1"/>
            <p:nvPr/>
          </p:nvSpPr>
          <p:spPr>
            <a:xfrm>
              <a:off x="2241421" y="6399273"/>
              <a:ext cx="1375694" cy="19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a</a:t>
              </a:r>
            </a:p>
          </p:txBody>
        </p:sp>
      </p:grpSp>
      <p:pic>
        <p:nvPicPr>
          <p:cNvPr id="26" name="Picture 12">
            <a:extLst>
              <a:ext uri="{FF2B5EF4-FFF2-40B4-BE49-F238E27FC236}">
                <a16:creationId xmlns:a16="http://schemas.microsoft.com/office/drawing/2014/main" id="{031B6DD3-1897-4442-9451-372578BF1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49" y="1511266"/>
            <a:ext cx="3456772" cy="388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4">
            <a:extLst>
              <a:ext uri="{FF2B5EF4-FFF2-40B4-BE49-F238E27FC236}">
                <a16:creationId xmlns:a16="http://schemas.microsoft.com/office/drawing/2014/main" id="{421D9B2C-5AC1-49BA-9932-A8E98C130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0427" y="1490615"/>
            <a:ext cx="3755294" cy="39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>
            <a:extLst>
              <a:ext uri="{FF2B5EF4-FFF2-40B4-BE49-F238E27FC236}">
                <a16:creationId xmlns:a16="http://schemas.microsoft.com/office/drawing/2014/main" id="{3FDFBCA4-BB1D-4CED-9B1C-CB757C073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885" y="1524001"/>
            <a:ext cx="3456772" cy="35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629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999026C-70FA-4230-8381-A1160808EBE9}"/>
              </a:ext>
            </a:extLst>
          </p:cNvPr>
          <p:cNvSpPr txBox="1"/>
          <p:nvPr/>
        </p:nvSpPr>
        <p:spPr>
          <a:xfrm>
            <a:off x="968987" y="3982280"/>
            <a:ext cx="10089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Analizar</a:t>
            </a:r>
            <a:r>
              <a:rPr lang="en-US" dirty="0"/>
              <a:t> la </a:t>
            </a:r>
            <a:r>
              <a:rPr lang="en-US" dirty="0" err="1"/>
              <a:t>dinámica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arboles</a:t>
            </a:r>
            <a:r>
              <a:rPr lang="en-US" dirty="0"/>
              <a:t> de </a:t>
            </a:r>
            <a:r>
              <a:rPr lang="en-US" dirty="0" err="1"/>
              <a:t>pocos</a:t>
            </a:r>
            <a:r>
              <a:rPr lang="en-US" dirty="0"/>
              <a:t> </a:t>
            </a:r>
            <a:r>
              <a:rPr lang="en-US" dirty="0" err="1"/>
              <a:t>cientos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 (Similar a una </a:t>
            </a:r>
            <a:r>
              <a:rPr lang="en-US" dirty="0" err="1"/>
              <a:t>migración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Estudiar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impacto</a:t>
            </a:r>
            <a:r>
              <a:rPr lang="en-US" dirty="0"/>
              <a:t> de la </a:t>
            </a:r>
            <a:r>
              <a:rPr lang="en-US" dirty="0" err="1"/>
              <a:t>estructura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redes poco </a:t>
            </a:r>
            <a:r>
              <a:rPr lang="en-US" dirty="0" err="1"/>
              <a:t>conectadas</a:t>
            </a:r>
            <a:r>
              <a:rPr lang="en-US" dirty="0"/>
              <a:t> de </a:t>
            </a:r>
            <a:r>
              <a:rPr lang="en-US" dirty="0" err="1"/>
              <a:t>tamaño</a:t>
            </a:r>
            <a:r>
              <a:rPr lang="en-US" dirty="0"/>
              <a:t> </a:t>
            </a:r>
            <a:r>
              <a:rPr lang="en-US" dirty="0" err="1"/>
              <a:t>pequeño</a:t>
            </a:r>
            <a:r>
              <a:rPr lang="en-US" dirty="0"/>
              <a:t>-medio (</a:t>
            </a:r>
            <a:r>
              <a:rPr lang="en-US" dirty="0" err="1"/>
              <a:t>cientos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Modelo</a:t>
            </a:r>
            <a:r>
              <a:rPr lang="en-US" dirty="0"/>
              <a:t> de </a:t>
            </a:r>
            <a:r>
              <a:rPr lang="en-US" dirty="0" err="1"/>
              <a:t>competencia</a:t>
            </a:r>
            <a:r>
              <a:rPr lang="en-US" dirty="0"/>
              <a:t> de </a:t>
            </a:r>
            <a:r>
              <a:rPr lang="en-US" dirty="0" err="1"/>
              <a:t>variantes</a:t>
            </a:r>
            <a:r>
              <a:rPr lang="en-US" dirty="0"/>
              <a:t> </a:t>
            </a:r>
            <a:r>
              <a:rPr lang="en-US" dirty="0" err="1"/>
              <a:t>naciendo</a:t>
            </a:r>
            <a:r>
              <a:rPr lang="en-US" dirty="0"/>
              <a:t> de forma </a:t>
            </a:r>
            <a:r>
              <a:rPr lang="en-US" dirty="0" err="1"/>
              <a:t>aleatoria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red </a:t>
            </a:r>
            <a:r>
              <a:rPr lang="en-US" dirty="0" err="1"/>
              <a:t>pequeña</a:t>
            </a:r>
            <a:r>
              <a:rPr lang="en-US" dirty="0"/>
              <a:t> (</a:t>
            </a:r>
            <a:r>
              <a:rPr lang="en-US" dirty="0" err="1"/>
              <a:t>cientos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, poco </a:t>
            </a:r>
            <a:r>
              <a:rPr lang="en-US" dirty="0" err="1"/>
              <a:t>conectada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Comparar</a:t>
            </a:r>
            <a:r>
              <a:rPr lang="en-US" dirty="0"/>
              <a:t> las </a:t>
            </a:r>
            <a:r>
              <a:rPr lang="en-US" dirty="0" err="1"/>
              <a:t>incertidumbres</a:t>
            </a:r>
            <a:r>
              <a:rPr lang="en-US" dirty="0"/>
              <a:t> de solo </a:t>
            </a:r>
            <a:r>
              <a:rPr lang="en-US" dirty="0" err="1"/>
              <a:t>infecciosos</a:t>
            </a:r>
            <a:r>
              <a:rPr lang="en-US" dirty="0"/>
              <a:t> (</a:t>
            </a:r>
            <a:r>
              <a:rPr lang="en-US" dirty="0" err="1"/>
              <a:t>típico</a:t>
            </a:r>
            <a:r>
              <a:rPr lang="en-US" dirty="0"/>
              <a:t>) con </a:t>
            </a:r>
            <a:r>
              <a:rPr lang="en-US" dirty="0" err="1"/>
              <a:t>respecto</a:t>
            </a:r>
            <a:r>
              <a:rPr lang="en-US" dirty="0"/>
              <a:t> a la </a:t>
            </a:r>
            <a:r>
              <a:rPr lang="en-US" dirty="0" err="1"/>
              <a:t>incertidumbre</a:t>
            </a:r>
            <a:r>
              <a:rPr lang="en-US" dirty="0"/>
              <a:t> de </a:t>
            </a:r>
            <a:r>
              <a:rPr lang="en-US" dirty="0" err="1"/>
              <a:t>toda</a:t>
            </a:r>
            <a:r>
              <a:rPr lang="en-US" dirty="0"/>
              <a:t> la </a:t>
            </a:r>
            <a:r>
              <a:rPr lang="en-US" dirty="0" err="1"/>
              <a:t>nube</a:t>
            </a:r>
            <a:r>
              <a:rPr lang="en-US" dirty="0"/>
              <a:t> de </a:t>
            </a:r>
            <a:r>
              <a:rPr lang="en-US" dirty="0" err="1"/>
              <a:t>probabilidad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6BE12A4-BFDF-46C2-A08E-536F6B25ECDB}"/>
              </a:ext>
            </a:extLst>
          </p:cNvPr>
          <p:cNvSpPr txBox="1">
            <a:spLocks/>
          </p:cNvSpPr>
          <p:nvPr/>
        </p:nvSpPr>
        <p:spPr>
          <a:xfrm>
            <a:off x="652669" y="265671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Ideas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2540A4B-0632-4341-947E-B3FFA1DB57E5}"/>
              </a:ext>
            </a:extLst>
          </p:cNvPr>
          <p:cNvSpPr txBox="1"/>
          <p:nvPr/>
        </p:nvSpPr>
        <p:spPr>
          <a:xfrm>
            <a:off x="968987" y="1780836"/>
            <a:ext cx="100899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Estudiar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impacto</a:t>
            </a:r>
            <a:r>
              <a:rPr lang="en-US" dirty="0"/>
              <a:t> de los </a:t>
            </a:r>
            <a:r>
              <a:rPr lang="en-US" dirty="0" err="1"/>
              <a:t>parámetros</a:t>
            </a:r>
            <a:r>
              <a:rPr lang="en-US" dirty="0"/>
              <a:t> de </a:t>
            </a:r>
            <a:r>
              <a:rPr lang="en-US" dirty="0" err="1"/>
              <a:t>migración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modelo</a:t>
            </a:r>
            <a:r>
              <a:rPr lang="en-US" dirty="0"/>
              <a:t> de 2 o 3 </a:t>
            </a:r>
            <a:r>
              <a:rPr lang="en-US" dirty="0" err="1"/>
              <a:t>nodos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Generar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de Tau leap que </a:t>
            </a:r>
            <a:r>
              <a:rPr lang="en-US" dirty="0" err="1"/>
              <a:t>genere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 de </a:t>
            </a:r>
            <a:r>
              <a:rPr lang="en-US" dirty="0" err="1"/>
              <a:t>reacciones</a:t>
            </a:r>
            <a:r>
              <a:rPr lang="en-US" dirty="0"/>
              <a:t> </a:t>
            </a:r>
            <a:r>
              <a:rPr lang="en-US" dirty="0" err="1"/>
              <a:t>basado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adyacencia</a:t>
            </a:r>
            <a:r>
              <a:rPr lang="en-US" dirty="0"/>
              <a:t>.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35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Solving the Master equation: Sampling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364FE8-BB0D-412E-8F60-D715D96E3433}"/>
              </a:ext>
            </a:extLst>
          </p:cNvPr>
          <p:cNvSpPr txBox="1"/>
          <p:nvPr/>
        </p:nvSpPr>
        <p:spPr>
          <a:xfrm>
            <a:off x="6013120" y="1966473"/>
            <a:ext cx="57779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Dado que la </a:t>
            </a:r>
            <a:r>
              <a:rPr lang="en-US" dirty="0" err="1"/>
              <a:t>aproximación</a:t>
            </a:r>
            <a:r>
              <a:rPr lang="en-US" dirty="0"/>
              <a:t> </a:t>
            </a:r>
            <a:r>
              <a:rPr lang="en-US" dirty="0" err="1"/>
              <a:t>analítica</a:t>
            </a:r>
            <a:r>
              <a:rPr lang="en-US" dirty="0"/>
              <a:t> </a:t>
            </a:r>
            <a:r>
              <a:rPr lang="en-US" dirty="0" err="1"/>
              <a:t>escala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rápidamente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número</a:t>
            </a:r>
            <a:r>
              <a:rPr lang="en-US" dirty="0"/>
              <a:t> de poblaciónes, debe </a:t>
            </a:r>
            <a:r>
              <a:rPr lang="en-US" dirty="0" err="1"/>
              <a:t>buscarse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para </a:t>
            </a:r>
            <a:r>
              <a:rPr lang="en-US" dirty="0" err="1"/>
              <a:t>obtener</a:t>
            </a:r>
            <a:r>
              <a:rPr lang="en-US" dirty="0"/>
              <a:t> la </a:t>
            </a:r>
            <a:r>
              <a:rPr lang="en-US" dirty="0" err="1"/>
              <a:t>dinámica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Como </a:t>
            </a:r>
            <a:r>
              <a:rPr lang="en-US" dirty="0" err="1"/>
              <a:t>primera</a:t>
            </a:r>
            <a:r>
              <a:rPr lang="en-US" dirty="0"/>
              <a:t> </a:t>
            </a:r>
            <a:r>
              <a:rPr lang="en-US" dirty="0" err="1"/>
              <a:t>aproximación</a:t>
            </a:r>
            <a:r>
              <a:rPr lang="en-US" dirty="0"/>
              <a:t> </a:t>
            </a:r>
            <a:r>
              <a:rPr lang="en-US" dirty="0" err="1"/>
              <a:t>utilizaremos</a:t>
            </a:r>
            <a:r>
              <a:rPr lang="en-US" dirty="0"/>
              <a:t> un </a:t>
            </a:r>
            <a:r>
              <a:rPr lang="en-US" dirty="0" err="1"/>
              <a:t>algoritmo</a:t>
            </a:r>
            <a:r>
              <a:rPr lang="en-US" dirty="0"/>
              <a:t> de “tau leaping” que </a:t>
            </a:r>
            <a:r>
              <a:rPr lang="en-US" dirty="0" err="1"/>
              <a:t>genere</a:t>
            </a:r>
            <a:r>
              <a:rPr lang="en-US" dirty="0"/>
              <a:t> </a:t>
            </a:r>
            <a:r>
              <a:rPr lang="en-US" dirty="0" err="1"/>
              <a:t>trayectorias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al </a:t>
            </a:r>
            <a:r>
              <a:rPr lang="en-US" dirty="0" err="1"/>
              <a:t>muestrear</a:t>
            </a:r>
            <a:r>
              <a:rPr lang="en-US" dirty="0"/>
              <a:t> la </a:t>
            </a:r>
            <a:r>
              <a:rPr lang="en-US" dirty="0" err="1"/>
              <a:t>ecuación</a:t>
            </a:r>
            <a:r>
              <a:rPr lang="en-US" dirty="0"/>
              <a:t> </a:t>
            </a:r>
            <a:r>
              <a:rPr lang="en-US" dirty="0" err="1"/>
              <a:t>maestra</a:t>
            </a:r>
            <a:r>
              <a:rPr lang="en-US" dirty="0"/>
              <a:t> </a:t>
            </a:r>
            <a:r>
              <a:rPr lang="en-US" dirty="0" err="1"/>
              <a:t>aprovechando</a:t>
            </a:r>
            <a:r>
              <a:rPr lang="en-US" dirty="0"/>
              <a:t> las </a:t>
            </a:r>
            <a:r>
              <a:rPr lang="en-US" dirty="0" err="1"/>
              <a:t>propiedades</a:t>
            </a:r>
            <a:r>
              <a:rPr lang="en-US" dirty="0"/>
              <a:t> de los </a:t>
            </a:r>
            <a:r>
              <a:rPr lang="en-US" dirty="0" err="1"/>
              <a:t>procesos</a:t>
            </a:r>
            <a:r>
              <a:rPr lang="en-US" dirty="0"/>
              <a:t> de Poisson.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Una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generadas</a:t>
            </a:r>
            <a:r>
              <a:rPr lang="en-US" dirty="0"/>
              <a:t> </a:t>
            </a:r>
            <a:r>
              <a:rPr lang="en-US" dirty="0" err="1"/>
              <a:t>suficientes</a:t>
            </a:r>
            <a:r>
              <a:rPr lang="en-US" dirty="0"/>
              <a:t> </a:t>
            </a:r>
            <a:r>
              <a:rPr lang="en-US" dirty="0" err="1"/>
              <a:t>trayectorias</a:t>
            </a:r>
            <a:r>
              <a:rPr lang="en-US" dirty="0"/>
              <a:t>, </a:t>
            </a:r>
            <a:r>
              <a:rPr lang="en-US" dirty="0" err="1"/>
              <a:t>calcularemos</a:t>
            </a:r>
            <a:r>
              <a:rPr lang="en-US" dirty="0"/>
              <a:t> la </a:t>
            </a:r>
            <a:r>
              <a:rPr lang="en-US" dirty="0" err="1"/>
              <a:t>probabilidad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estado</a:t>
            </a:r>
            <a:r>
              <a:rPr lang="en-US" dirty="0"/>
              <a:t> 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, para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obtener</a:t>
            </a:r>
            <a:r>
              <a:rPr lang="en-US" dirty="0"/>
              <a:t> la </a:t>
            </a:r>
            <a:r>
              <a:rPr lang="en-US" dirty="0" err="1"/>
              <a:t>dinámica</a:t>
            </a:r>
            <a:r>
              <a:rPr lang="en-US" dirty="0"/>
              <a:t> del </a:t>
            </a:r>
            <a:r>
              <a:rPr lang="en-US" dirty="0" err="1"/>
              <a:t>espacio</a:t>
            </a:r>
            <a:r>
              <a:rPr lang="en-US" dirty="0"/>
              <a:t> de </a:t>
            </a:r>
            <a:r>
              <a:rPr lang="en-US" dirty="0" err="1"/>
              <a:t>fase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7988D4EE-B60A-4475-8246-6392947B1105}"/>
              </a:ext>
            </a:extLst>
          </p:cNvPr>
          <p:cNvGrpSpPr/>
          <p:nvPr/>
        </p:nvGrpSpPr>
        <p:grpSpPr>
          <a:xfrm>
            <a:off x="331303" y="2117337"/>
            <a:ext cx="5221358" cy="3280499"/>
            <a:chOff x="674114" y="2172922"/>
            <a:chExt cx="5759511" cy="3618613"/>
          </a:xfrm>
        </p:grpSpPr>
        <p:pic>
          <p:nvPicPr>
            <p:cNvPr id="4" name="Picture 2" descr="Download Pixel Grid - Grids Png - Full Size PNG Image - PNGkit">
              <a:extLst>
                <a:ext uri="{FF2B5EF4-FFF2-40B4-BE49-F238E27FC236}">
                  <a16:creationId xmlns:a16="http://schemas.microsoft.com/office/drawing/2014/main" id="{0434E42C-BCB6-43A6-A638-7EB0D19990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191" r="20267"/>
            <a:stretch/>
          </p:blipFill>
          <p:spPr bwMode="auto">
            <a:xfrm>
              <a:off x="1298728" y="2551471"/>
              <a:ext cx="5134897" cy="2730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C7B682A4-FA8F-4AD7-BC2B-30E99F7E3C3F}"/>
                </a:ext>
              </a:extLst>
            </p:cNvPr>
            <p:cNvCxnSpPr/>
            <p:nvPr/>
          </p:nvCxnSpPr>
          <p:spPr>
            <a:xfrm flipV="1">
              <a:off x="674114" y="2642419"/>
              <a:ext cx="0" cy="26399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Gráfico 5" descr="Perfil de hombre con relleno sólido">
              <a:extLst>
                <a:ext uri="{FF2B5EF4-FFF2-40B4-BE49-F238E27FC236}">
                  <a16:creationId xmlns:a16="http://schemas.microsoft.com/office/drawing/2014/main" id="{52EBFA92-198B-48BC-8B7C-3C994427E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4503" y="3962399"/>
              <a:ext cx="284871" cy="284871"/>
            </a:xfrm>
            <a:prstGeom prst="rect">
              <a:avLst/>
            </a:prstGeom>
          </p:spPr>
        </p:pic>
        <p:pic>
          <p:nvPicPr>
            <p:cNvPr id="7" name="Gráfico 6" descr="Perfil de mujer con relleno sólido">
              <a:extLst>
                <a:ext uri="{FF2B5EF4-FFF2-40B4-BE49-F238E27FC236}">
                  <a16:creationId xmlns:a16="http://schemas.microsoft.com/office/drawing/2014/main" id="{D5341ABD-0740-4DA1-B25A-58B965E7B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75150" y="3253154"/>
              <a:ext cx="284871" cy="284871"/>
            </a:xfrm>
            <a:prstGeom prst="rect">
              <a:avLst/>
            </a:prstGeom>
          </p:spPr>
        </p:pic>
        <p:pic>
          <p:nvPicPr>
            <p:cNvPr id="8" name="Gráfico 7" descr="Perfil de hombre con relleno sólido">
              <a:extLst>
                <a:ext uri="{FF2B5EF4-FFF2-40B4-BE49-F238E27FC236}">
                  <a16:creationId xmlns:a16="http://schemas.microsoft.com/office/drawing/2014/main" id="{B029CF4F-D3D6-4703-A00B-ECE1099E7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4548" y="3008779"/>
              <a:ext cx="284871" cy="284871"/>
            </a:xfrm>
            <a:prstGeom prst="rect">
              <a:avLst/>
            </a:prstGeom>
          </p:spPr>
        </p:pic>
        <p:pic>
          <p:nvPicPr>
            <p:cNvPr id="9" name="Gráfico 8" descr="Perfil de mujer con relleno sólido">
              <a:extLst>
                <a:ext uri="{FF2B5EF4-FFF2-40B4-BE49-F238E27FC236}">
                  <a16:creationId xmlns:a16="http://schemas.microsoft.com/office/drawing/2014/main" id="{CC14B242-66E7-40FB-B419-BF652B5B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9287" y="2417297"/>
              <a:ext cx="284871" cy="284871"/>
            </a:xfrm>
            <a:prstGeom prst="rect">
              <a:avLst/>
            </a:prstGeom>
          </p:spPr>
        </p:pic>
        <p:pic>
          <p:nvPicPr>
            <p:cNvPr id="10" name="Gráfico 9" descr="Perfil de hombre con relleno sólido">
              <a:extLst>
                <a:ext uri="{FF2B5EF4-FFF2-40B4-BE49-F238E27FC236}">
                  <a16:creationId xmlns:a16="http://schemas.microsoft.com/office/drawing/2014/main" id="{04C34918-3ABE-424C-82AA-9B6592202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8685" y="2172922"/>
              <a:ext cx="284871" cy="284871"/>
            </a:xfrm>
            <a:prstGeom prst="rect">
              <a:avLst/>
            </a:prstGeom>
          </p:spPr>
        </p:pic>
        <p:pic>
          <p:nvPicPr>
            <p:cNvPr id="11" name="Gráfico 10" descr="Perfil de hombre con relleno sólido">
              <a:extLst>
                <a:ext uri="{FF2B5EF4-FFF2-40B4-BE49-F238E27FC236}">
                  <a16:creationId xmlns:a16="http://schemas.microsoft.com/office/drawing/2014/main" id="{83B0DB5D-E149-4508-895C-8A95FFAD9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0042" y="2465891"/>
              <a:ext cx="284871" cy="28487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830F67BB-4090-4B4C-85AE-E95B28428418}"/>
                    </a:ext>
                  </a:extLst>
                </p:cNvPr>
                <p:cNvSpPr txBox="1"/>
                <p:nvPr/>
              </p:nvSpPr>
              <p:spPr>
                <a:xfrm>
                  <a:off x="1533378" y="5514536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830F67BB-4090-4B4C-85AE-E95B28428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378" y="5514536"/>
                  <a:ext cx="24820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7027" r="-13514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4931B1B8-0F03-46FB-BA3C-FA6A7205D532}"/>
                    </a:ext>
                  </a:extLst>
                </p:cNvPr>
                <p:cNvSpPr txBox="1"/>
                <p:nvPr/>
              </p:nvSpPr>
              <p:spPr>
                <a:xfrm>
                  <a:off x="2346959" y="5514536"/>
                  <a:ext cx="242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CuadroTexto 12">
                  <a:extLst>
                    <a:ext uri="{FF2B5EF4-FFF2-40B4-BE49-F238E27FC236}">
                      <a16:creationId xmlns:a16="http://schemas.microsoft.com/office/drawing/2014/main" id="{4931B1B8-0F03-46FB-BA3C-FA6A7205D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959" y="5514536"/>
                  <a:ext cx="242887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16667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58E69A77-7F48-4231-9AA1-D2152EBB7695}"/>
                    </a:ext>
                  </a:extLst>
                </p:cNvPr>
                <p:cNvSpPr txBox="1"/>
                <p:nvPr/>
              </p:nvSpPr>
              <p:spPr>
                <a:xfrm>
                  <a:off x="3155218" y="5514535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CuadroTexto 13">
                  <a:extLst>
                    <a:ext uri="{FF2B5EF4-FFF2-40B4-BE49-F238E27FC236}">
                      <a16:creationId xmlns:a16="http://schemas.microsoft.com/office/drawing/2014/main" id="{58E69A77-7F48-4231-9AA1-D2152EBB76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218" y="5514535"/>
                  <a:ext cx="24820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7027" r="-13514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567E7F7-68BE-42E9-8CED-7F7A8E3AB2EA}"/>
                    </a:ext>
                  </a:extLst>
                </p:cNvPr>
                <p:cNvSpPr txBox="1"/>
                <p:nvPr/>
              </p:nvSpPr>
              <p:spPr>
                <a:xfrm>
                  <a:off x="3963477" y="5514534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CuadroTexto 14">
                  <a:extLst>
                    <a:ext uri="{FF2B5EF4-FFF2-40B4-BE49-F238E27FC236}">
                      <a16:creationId xmlns:a16="http://schemas.microsoft.com/office/drawing/2014/main" id="{1567E7F7-68BE-42E9-8CED-7F7A8E3AB2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477" y="5514534"/>
                  <a:ext cx="24820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556" r="-13889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AC58FE59-6059-4E41-A60F-D7763FFED6C4}"/>
                    </a:ext>
                  </a:extLst>
                </p:cNvPr>
                <p:cNvSpPr txBox="1"/>
                <p:nvPr/>
              </p:nvSpPr>
              <p:spPr>
                <a:xfrm>
                  <a:off x="4771736" y="5514534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CuadroTexto 15">
                  <a:extLst>
                    <a:ext uri="{FF2B5EF4-FFF2-40B4-BE49-F238E27FC236}">
                      <a16:creationId xmlns:a16="http://schemas.microsoft.com/office/drawing/2014/main" id="{AC58FE59-6059-4E41-A60F-D7763FFED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1736" y="5514534"/>
                  <a:ext cx="248209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730" r="-10811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E81FB96A-619A-4AF6-968F-28C183EC69C4}"/>
                    </a:ext>
                  </a:extLst>
                </p:cNvPr>
                <p:cNvSpPr txBox="1"/>
                <p:nvPr/>
              </p:nvSpPr>
              <p:spPr>
                <a:xfrm>
                  <a:off x="5579995" y="5514533"/>
                  <a:ext cx="2482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CuadroTexto 16">
                  <a:extLst>
                    <a:ext uri="{FF2B5EF4-FFF2-40B4-BE49-F238E27FC236}">
                      <a16:creationId xmlns:a16="http://schemas.microsoft.com/office/drawing/2014/main" id="{E81FB96A-619A-4AF6-968F-28C183EC6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995" y="5514533"/>
                  <a:ext cx="248209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9730" r="-13514" b="-292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D568D4B9-E1C5-4271-88CB-E3DBB25DEC77}"/>
                </a:ext>
              </a:extLst>
            </p:cNvPr>
            <p:cNvSpPr/>
            <p:nvPr/>
          </p:nvSpPr>
          <p:spPr>
            <a:xfrm>
              <a:off x="1659988" y="4881489"/>
              <a:ext cx="4107766" cy="0"/>
            </a:xfrm>
            <a:custGeom>
              <a:avLst/>
              <a:gdLst>
                <a:gd name="connsiteX0" fmla="*/ 0 w 4107766"/>
                <a:gd name="connsiteY0" fmla="*/ 0 h 0"/>
                <a:gd name="connsiteX1" fmla="*/ 4107766 w 410776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107766">
                  <a:moveTo>
                    <a:pt x="0" y="0"/>
                  </a:moveTo>
                  <a:lnTo>
                    <a:pt x="4107766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4E73961D-A2D2-447B-B0C9-1C10FE953276}"/>
                </a:ext>
              </a:extLst>
            </p:cNvPr>
            <p:cNvSpPr/>
            <p:nvPr/>
          </p:nvSpPr>
          <p:spPr>
            <a:xfrm>
              <a:off x="1603717" y="3207434"/>
              <a:ext cx="4107766" cy="844061"/>
            </a:xfrm>
            <a:custGeom>
              <a:avLst/>
              <a:gdLst>
                <a:gd name="connsiteX0" fmla="*/ 0 w 4107766"/>
                <a:gd name="connsiteY0" fmla="*/ 844061 h 844061"/>
                <a:gd name="connsiteX1" fmla="*/ 886265 w 4107766"/>
                <a:gd name="connsiteY1" fmla="*/ 42203 h 844061"/>
                <a:gd name="connsiteX2" fmla="*/ 1730326 w 4107766"/>
                <a:gd name="connsiteY2" fmla="*/ 28135 h 844061"/>
                <a:gd name="connsiteX3" fmla="*/ 2574388 w 4107766"/>
                <a:gd name="connsiteY3" fmla="*/ 0 h 844061"/>
                <a:gd name="connsiteX4" fmla="*/ 3277772 w 4107766"/>
                <a:gd name="connsiteY4" fmla="*/ 829994 h 844061"/>
                <a:gd name="connsiteX5" fmla="*/ 4107766 w 4107766"/>
                <a:gd name="connsiteY5" fmla="*/ 14068 h 84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07766" h="844061">
                  <a:moveTo>
                    <a:pt x="0" y="844061"/>
                  </a:moveTo>
                  <a:lnTo>
                    <a:pt x="886265" y="42203"/>
                  </a:lnTo>
                  <a:lnTo>
                    <a:pt x="1730326" y="28135"/>
                  </a:lnTo>
                  <a:lnTo>
                    <a:pt x="2574388" y="0"/>
                  </a:lnTo>
                  <a:lnTo>
                    <a:pt x="3277772" y="829994"/>
                  </a:lnTo>
                  <a:lnTo>
                    <a:pt x="4107766" y="14068"/>
                  </a:lnTo>
                </a:path>
              </a:pathLst>
            </a:cu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4A5CBF65-7929-4680-A429-126ECE2E295A}"/>
                </a:ext>
              </a:extLst>
            </p:cNvPr>
            <p:cNvSpPr/>
            <p:nvPr/>
          </p:nvSpPr>
          <p:spPr>
            <a:xfrm>
              <a:off x="1617785" y="2405575"/>
              <a:ext cx="2504049" cy="1645920"/>
            </a:xfrm>
            <a:custGeom>
              <a:avLst/>
              <a:gdLst>
                <a:gd name="connsiteX0" fmla="*/ 0 w 2504049"/>
                <a:gd name="connsiteY0" fmla="*/ 1617785 h 1645920"/>
                <a:gd name="connsiteX1" fmla="*/ 858129 w 2504049"/>
                <a:gd name="connsiteY1" fmla="*/ 1645920 h 1645920"/>
                <a:gd name="connsiteX2" fmla="*/ 1688123 w 2504049"/>
                <a:gd name="connsiteY2" fmla="*/ 829994 h 1645920"/>
                <a:gd name="connsiteX3" fmla="*/ 2504049 w 250404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049" h="1645920">
                  <a:moveTo>
                    <a:pt x="0" y="1617785"/>
                  </a:moveTo>
                  <a:lnTo>
                    <a:pt x="858129" y="1645920"/>
                  </a:lnTo>
                  <a:lnTo>
                    <a:pt x="1688123" y="829994"/>
                  </a:lnTo>
                  <a:lnTo>
                    <a:pt x="2504049" y="0"/>
                  </a:lnTo>
                </a:path>
              </a:pathLst>
            </a:custGeom>
            <a:noFill/>
            <a:ln w="3810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4064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Tau leap benchmarking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2BEF76-37ED-4470-A740-42A56EF53836}"/>
              </a:ext>
            </a:extLst>
          </p:cNvPr>
          <p:cNvSpPr txBox="1"/>
          <p:nvPr/>
        </p:nvSpPr>
        <p:spPr>
          <a:xfrm>
            <a:off x="5640378" y="1880227"/>
            <a:ext cx="57779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Realizaremos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benchmarking </a:t>
            </a:r>
            <a:r>
              <a:rPr lang="en-US" dirty="0" err="1"/>
              <a:t>comparando</a:t>
            </a:r>
            <a:r>
              <a:rPr lang="en-US" dirty="0"/>
              <a:t> los </a:t>
            </a:r>
            <a:r>
              <a:rPr lang="en-US" dirty="0" err="1"/>
              <a:t>resultados</a:t>
            </a:r>
            <a:r>
              <a:rPr lang="en-US" dirty="0"/>
              <a:t> </a:t>
            </a:r>
            <a:r>
              <a:rPr lang="en-US" dirty="0" err="1"/>
              <a:t>analíticos</a:t>
            </a:r>
            <a:r>
              <a:rPr lang="en-US" dirty="0"/>
              <a:t> de un </a:t>
            </a:r>
            <a:r>
              <a:rPr lang="en-US" dirty="0" err="1"/>
              <a:t>modelo</a:t>
            </a:r>
            <a:r>
              <a:rPr lang="en-US" dirty="0"/>
              <a:t> SIRS con los </a:t>
            </a:r>
            <a:r>
              <a:rPr lang="en-US" dirty="0" err="1"/>
              <a:t>resultados</a:t>
            </a:r>
            <a:r>
              <a:rPr lang="en-US" dirty="0"/>
              <a:t> de tau leaping.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Utilizaremos</a:t>
            </a:r>
            <a:r>
              <a:rPr lang="en-US" dirty="0"/>
              <a:t> los </a:t>
            </a:r>
            <a:r>
              <a:rPr lang="en-US" dirty="0" err="1"/>
              <a:t>parámetros</a:t>
            </a:r>
            <a:r>
              <a:rPr lang="en-US" dirty="0"/>
              <a:t>: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5FD771D-59EB-4562-BAB7-8CEE85743392}"/>
              </a:ext>
            </a:extLst>
          </p:cNvPr>
          <p:cNvSpPr/>
          <p:nvPr/>
        </p:nvSpPr>
        <p:spPr>
          <a:xfrm>
            <a:off x="1192696" y="1351725"/>
            <a:ext cx="3140765" cy="543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Inicio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FE00A5D-B0EA-4593-AB75-ABB78F2B75EF}"/>
              </a:ext>
            </a:extLst>
          </p:cNvPr>
          <p:cNvSpPr/>
          <p:nvPr/>
        </p:nvSpPr>
        <p:spPr>
          <a:xfrm>
            <a:off x="1192695" y="2080595"/>
            <a:ext cx="3140765" cy="748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Definir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condiciones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iniciales</a:t>
            </a:r>
            <a:r>
              <a:rPr lang="en-US" dirty="0">
                <a:solidFill>
                  <a:schemeClr val="tx1"/>
                </a:solidFill>
              </a:rPr>
              <a:t> y </a:t>
            </a:r>
            <a:r>
              <a:rPr lang="en-US" dirty="0" err="1">
                <a:solidFill>
                  <a:schemeClr val="tx1"/>
                </a:solidFill>
              </a:rPr>
              <a:t>parámetros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modelo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6BE2F5F-369F-4E2A-911A-43C6D08614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763078" y="1895063"/>
            <a:ext cx="1" cy="185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968C969E-5A13-4E72-8E35-DA1B98929490}"/>
              </a:ext>
            </a:extLst>
          </p:cNvPr>
          <p:cNvSpPr/>
          <p:nvPr/>
        </p:nvSpPr>
        <p:spPr>
          <a:xfrm>
            <a:off x="1192694" y="3150707"/>
            <a:ext cx="3140765" cy="748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Calcular</a:t>
            </a:r>
            <a:r>
              <a:rPr lang="en-US" dirty="0">
                <a:solidFill>
                  <a:schemeClr val="tx1"/>
                </a:solidFill>
              </a:rPr>
              <a:t> las </a:t>
            </a:r>
            <a:r>
              <a:rPr lang="en-US" dirty="0" err="1">
                <a:solidFill>
                  <a:schemeClr val="tx1"/>
                </a:solidFill>
              </a:rPr>
              <a:t>propensidades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cada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reacción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 err="1">
                <a:solidFill>
                  <a:schemeClr val="tx1"/>
                </a:solidFill>
              </a:rPr>
              <a:t>R_j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99C49E7-A1BA-4312-B0DA-9F29ED5562FE}"/>
              </a:ext>
            </a:extLst>
          </p:cNvPr>
          <p:cNvSpPr/>
          <p:nvPr/>
        </p:nvSpPr>
        <p:spPr>
          <a:xfrm>
            <a:off x="1192693" y="4220819"/>
            <a:ext cx="3140765" cy="7487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Calcular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C00C75-5131-4DF4-BB0C-276363A8F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7097" y="4492727"/>
            <a:ext cx="2160101" cy="27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09BE584-FA06-4CFA-9F0F-3A0928B8507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2763077" y="2829343"/>
            <a:ext cx="1" cy="3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220ACE7A-9FD7-443F-8D1C-9D01A219C0A7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2763076" y="3899455"/>
            <a:ext cx="1" cy="3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2D37433-A4A3-4D60-9A44-010CE7E573EA}"/>
              </a:ext>
            </a:extLst>
          </p:cNvPr>
          <p:cNvSpPr/>
          <p:nvPr/>
        </p:nvSpPr>
        <p:spPr>
          <a:xfrm>
            <a:off x="1192693" y="5290931"/>
            <a:ext cx="3140765" cy="12556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Actualizar</a:t>
            </a:r>
            <a:r>
              <a:rPr lang="en-US" dirty="0">
                <a:solidFill>
                  <a:schemeClr val="tx1"/>
                </a:solidFill>
              </a:rPr>
              <a:t> los </a:t>
            </a:r>
            <a:r>
              <a:rPr lang="en-US" dirty="0" err="1">
                <a:solidFill>
                  <a:schemeClr val="tx1"/>
                </a:solidFill>
              </a:rPr>
              <a:t>estados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mediante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C06C435-8356-4E61-B0E0-AA8D81BBD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955" y="6019801"/>
            <a:ext cx="2872241" cy="52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C6E68BE-0776-4655-B3C2-94FC5555C0A2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2763076" y="4969567"/>
            <a:ext cx="0" cy="321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o 22">
            <a:extLst>
              <a:ext uri="{FF2B5EF4-FFF2-40B4-BE49-F238E27FC236}">
                <a16:creationId xmlns:a16="http://schemas.microsoft.com/office/drawing/2014/main" id="{AD3D3758-E9FB-4311-9AE4-AC0196CE7E2B}"/>
              </a:ext>
            </a:extLst>
          </p:cNvPr>
          <p:cNvSpPr/>
          <p:nvPr/>
        </p:nvSpPr>
        <p:spPr>
          <a:xfrm>
            <a:off x="4069999" y="1623394"/>
            <a:ext cx="914387" cy="4396407"/>
          </a:xfrm>
          <a:prstGeom prst="arc">
            <a:avLst>
              <a:gd name="adj1" fmla="val 16200000"/>
              <a:gd name="adj2" fmla="val 5409446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6F9D22E9-7A0C-4121-BB36-7675AAB4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975888" y="3641606"/>
            <a:ext cx="1500182" cy="28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A64F687-FCAF-4F7E-B960-AC26AD48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634" y="3811662"/>
            <a:ext cx="2237055" cy="1488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DD0ED1C-4550-4A1D-8452-960EBC44E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25" y="3748536"/>
            <a:ext cx="2249981" cy="1488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Tau leap benchmarking – phase space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D2507FC-B79B-4797-9730-27ABAB3EF33A}"/>
              </a:ext>
            </a:extLst>
          </p:cNvPr>
          <p:cNvSpPr txBox="1"/>
          <p:nvPr/>
        </p:nvSpPr>
        <p:spPr>
          <a:xfrm>
            <a:off x="592857" y="1417985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</a:t>
            </a:r>
            <a:r>
              <a:rPr lang="en-US" dirty="0" err="1"/>
              <a:t>trayectorias</a:t>
            </a:r>
            <a:endParaRPr lang="en-US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B0A5277-3463-41DE-8E9A-4F6C8C3B58C1}"/>
              </a:ext>
            </a:extLst>
          </p:cNvPr>
          <p:cNvSpPr txBox="1"/>
          <p:nvPr/>
        </p:nvSpPr>
        <p:spPr>
          <a:xfrm>
            <a:off x="5064564" y="1417985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</a:t>
            </a:r>
            <a:r>
              <a:rPr lang="en-US" dirty="0" err="1"/>
              <a:t>trayectorias</a:t>
            </a:r>
            <a:endParaRPr lang="en-US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82FB53E-7593-4808-AEB3-449D423DB4C5}"/>
              </a:ext>
            </a:extLst>
          </p:cNvPr>
          <p:cNvSpPr txBox="1"/>
          <p:nvPr/>
        </p:nvSpPr>
        <p:spPr>
          <a:xfrm>
            <a:off x="8995491" y="1417985"/>
            <a:ext cx="180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 err="1"/>
              <a:t>trayectorias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01FBB17-B346-47C9-9C8B-6D9B29FF48B4}"/>
              </a:ext>
            </a:extLst>
          </p:cNvPr>
          <p:cNvSpPr txBox="1"/>
          <p:nvPr/>
        </p:nvSpPr>
        <p:spPr>
          <a:xfrm>
            <a:off x="534348" y="4094603"/>
            <a:ext cx="180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 </a:t>
            </a:r>
            <a:r>
              <a:rPr lang="en-US" dirty="0" err="1"/>
              <a:t>trayectorias</a:t>
            </a:r>
            <a:endParaRPr lang="en-U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B7BB780-2367-4BF9-9EDB-E8A3D2BAA287}"/>
              </a:ext>
            </a:extLst>
          </p:cNvPr>
          <p:cNvSpPr txBox="1"/>
          <p:nvPr/>
        </p:nvSpPr>
        <p:spPr>
          <a:xfrm>
            <a:off x="4938554" y="4094603"/>
            <a:ext cx="19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10000 </a:t>
            </a:r>
            <a:r>
              <a:rPr lang="en-US" dirty="0" err="1"/>
              <a:t>trayectorias</a:t>
            </a:r>
            <a:endParaRPr lang="en-U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173F194-4F62-4985-B9FD-24FA2EC55A75}"/>
              </a:ext>
            </a:extLst>
          </p:cNvPr>
          <p:cNvSpPr txBox="1"/>
          <p:nvPr/>
        </p:nvSpPr>
        <p:spPr>
          <a:xfrm>
            <a:off x="8986500" y="4094603"/>
            <a:ext cx="192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50000 </a:t>
            </a:r>
            <a:r>
              <a:rPr lang="en-US" dirty="0" err="1"/>
              <a:t>trayectorias</a:t>
            </a:r>
            <a:endParaRPr lang="en-US" dirty="0"/>
          </a:p>
        </p:txBody>
      </p:sp>
      <p:pic>
        <p:nvPicPr>
          <p:cNvPr id="14" name="Imagen 13" descr="Gráfico&#10;&#10;Descripción generada automáticamente">
            <a:extLst>
              <a:ext uri="{FF2B5EF4-FFF2-40B4-BE49-F238E27FC236}">
                <a16:creationId xmlns:a16="http://schemas.microsoft.com/office/drawing/2014/main" id="{103C0AF8-2C0B-46ED-8013-D26C73152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3" y="1712415"/>
            <a:ext cx="3176251" cy="2382188"/>
          </a:xfrm>
          <a:prstGeom prst="rect">
            <a:avLst/>
          </a:prstGeom>
        </p:spPr>
      </p:pic>
      <p:pic>
        <p:nvPicPr>
          <p:cNvPr id="17" name="Imagen 16" descr="Gráfico&#10;&#10;Descripción generada automáticamente">
            <a:extLst>
              <a:ext uri="{FF2B5EF4-FFF2-40B4-BE49-F238E27FC236}">
                <a16:creationId xmlns:a16="http://schemas.microsoft.com/office/drawing/2014/main" id="{285E15C2-844B-4745-BC7D-8D5102B5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352" y="1712415"/>
            <a:ext cx="3176251" cy="2382188"/>
          </a:xfrm>
          <a:prstGeom prst="rect">
            <a:avLst/>
          </a:prstGeom>
        </p:spPr>
      </p:pic>
      <p:pic>
        <p:nvPicPr>
          <p:cNvPr id="27" name="Imagen 26" descr="Interfaz de usuario gráfica, Gráfico&#10;&#10;Descripción generada automáticamente">
            <a:extLst>
              <a:ext uri="{FF2B5EF4-FFF2-40B4-BE49-F238E27FC236}">
                <a16:creationId xmlns:a16="http://schemas.microsoft.com/office/drawing/2014/main" id="{B633D9E4-73A4-4143-A208-BFFB273B1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79" y="1712414"/>
            <a:ext cx="3176252" cy="2382189"/>
          </a:xfrm>
          <a:prstGeom prst="rect">
            <a:avLst/>
          </a:prstGeom>
        </p:spPr>
      </p:pic>
      <p:pic>
        <p:nvPicPr>
          <p:cNvPr id="29" name="Imagen 28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F59559E5-3F76-4429-B5F7-2A334F6C4C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594" y="4413171"/>
            <a:ext cx="3176251" cy="2382188"/>
          </a:xfrm>
          <a:prstGeom prst="rect">
            <a:avLst/>
          </a:prstGeom>
        </p:spPr>
      </p:pic>
      <p:pic>
        <p:nvPicPr>
          <p:cNvPr id="31" name="Imagen 30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0747FC58-13FE-49CF-9855-D6606872AB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46" y="4463935"/>
            <a:ext cx="3176251" cy="2382189"/>
          </a:xfrm>
          <a:prstGeom prst="rect">
            <a:avLst/>
          </a:prstGeom>
        </p:spPr>
      </p:pic>
      <p:pic>
        <p:nvPicPr>
          <p:cNvPr id="33" name="Imagen 3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2AA2BD0-42B4-4438-9042-A3856F56F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298" y="4413172"/>
            <a:ext cx="3176252" cy="2382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7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Tau leap benchmarking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173F194-4F62-4985-B9FD-24FA2EC55A75}"/>
              </a:ext>
            </a:extLst>
          </p:cNvPr>
          <p:cNvSpPr txBox="1"/>
          <p:nvPr/>
        </p:nvSpPr>
        <p:spPr>
          <a:xfrm>
            <a:off x="1364195" y="1524001"/>
            <a:ext cx="343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50000 </a:t>
            </a:r>
            <a:r>
              <a:rPr lang="en-US" dirty="0" err="1"/>
              <a:t>trayectorias</a:t>
            </a:r>
            <a:r>
              <a:rPr lang="en-US" dirty="0"/>
              <a:t> + campo medio</a:t>
            </a:r>
          </a:p>
        </p:txBody>
      </p:sp>
      <p:pic>
        <p:nvPicPr>
          <p:cNvPr id="33" name="Imagen 3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02AA2BD0-42B4-4438-9042-A3856F56F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2" y="1893333"/>
            <a:ext cx="6067629" cy="4550721"/>
          </a:xfrm>
          <a:prstGeom prst="rect">
            <a:avLst/>
          </a:prstGeom>
        </p:spPr>
      </p:pic>
      <p:pic>
        <p:nvPicPr>
          <p:cNvPr id="4" name="Imagen 3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4E39B862-6E94-43F0-9348-CE8F248F68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55" y="1893333"/>
            <a:ext cx="6067628" cy="4550721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9D55E37-8153-435F-8A5C-58C1D13DFB5A}"/>
              </a:ext>
            </a:extLst>
          </p:cNvPr>
          <p:cNvSpPr txBox="1"/>
          <p:nvPr/>
        </p:nvSpPr>
        <p:spPr>
          <a:xfrm>
            <a:off x="7598081" y="1524001"/>
            <a:ext cx="3324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analítica</a:t>
            </a:r>
            <a:r>
              <a:rPr lang="en-US" dirty="0"/>
              <a:t> + campo medio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20730" y="2181350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33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Tau leap scaling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20730" y="2181350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a 3">
            <a:extLst>
              <a:ext uri="{FF2B5EF4-FFF2-40B4-BE49-F238E27FC236}">
                <a16:creationId xmlns:a16="http://schemas.microsoft.com/office/drawing/2014/main" id="{31E15554-A97D-4061-890A-5F65788F0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602826"/>
              </p:ext>
            </p:extLst>
          </p:nvPr>
        </p:nvGraphicFramePr>
        <p:xfrm>
          <a:off x="1846469" y="1601309"/>
          <a:ext cx="8128000" cy="40790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48218">
                  <a:extLst>
                    <a:ext uri="{9D8B030D-6E8A-4147-A177-3AD203B41FA5}">
                      <a16:colId xmlns:a16="http://schemas.microsoft.com/office/drawing/2014/main" val="1514793875"/>
                    </a:ext>
                  </a:extLst>
                </a:gridCol>
                <a:gridCol w="2179782">
                  <a:extLst>
                    <a:ext uri="{9D8B030D-6E8A-4147-A177-3AD203B41FA5}">
                      <a16:colId xmlns:a16="http://schemas.microsoft.com/office/drawing/2014/main" val="4133157451"/>
                    </a:ext>
                  </a:extLst>
                </a:gridCol>
              </a:tblGrid>
              <a:tr h="359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Sistema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K_j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generados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159058"/>
                  </a:ext>
                </a:extLst>
              </a:tr>
              <a:tr h="359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SIS de 10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006961"/>
                  </a:ext>
                </a:extLst>
              </a:tr>
              <a:tr h="359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SIR(S) de 10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641948"/>
                  </a:ext>
                </a:extLst>
              </a:tr>
              <a:tr h="359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SIS de 1000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01442"/>
                  </a:ext>
                </a:extLst>
              </a:tr>
              <a:tr h="359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 de 10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37419"/>
                  </a:ext>
                </a:extLst>
              </a:tr>
              <a:tr h="359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 de 40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65017"/>
                  </a:ext>
                </a:extLst>
              </a:tr>
              <a:tr h="359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 de 100 </a:t>
                      </a:r>
                      <a:r>
                        <a:rPr lang="en-US" dirty="0" err="1"/>
                        <a:t>individuos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30759"/>
                  </a:ext>
                </a:extLst>
              </a:tr>
              <a:tr h="3596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 de 40 </a:t>
                      </a:r>
                      <a:r>
                        <a:rPr lang="en-US" dirty="0" err="1"/>
                        <a:t>individuos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64571"/>
                  </a:ext>
                </a:extLst>
              </a:tr>
              <a:tr h="115295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Modelo</a:t>
                      </a:r>
                      <a:r>
                        <a:rPr lang="en-US" dirty="0"/>
                        <a:t> SIR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redes de </a:t>
                      </a:r>
                      <a:r>
                        <a:rPr lang="en-US" dirty="0" err="1"/>
                        <a:t>poblaciones</a:t>
                      </a:r>
                      <a:r>
                        <a:rPr lang="en-US" dirty="0"/>
                        <a:t> con 10 </a:t>
                      </a:r>
                      <a:r>
                        <a:rPr lang="en-US" dirty="0" err="1"/>
                        <a:t>nodos</a:t>
                      </a:r>
                      <a:r>
                        <a:rPr lang="en-US" dirty="0"/>
                        <a:t> de 1000 </a:t>
                      </a:r>
                      <a:r>
                        <a:rPr lang="en-US" dirty="0" err="1"/>
                        <a:t>individuos</a:t>
                      </a:r>
                      <a:r>
                        <a:rPr lang="en-US" dirty="0"/>
                        <a:t> c/u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20+# de </a:t>
                      </a:r>
                      <a:r>
                        <a:rPr lang="en-US" dirty="0" err="1"/>
                        <a:t>vínculos</a:t>
                      </a:r>
                      <a:r>
                        <a:rPr lang="en-US" dirty="0"/>
                        <a:t>*3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3476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First subpopulation model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20729" y="1366565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EEC2D91-F537-4258-BE15-6F4D7954292A}"/>
              </a:ext>
            </a:extLst>
          </p:cNvPr>
          <p:cNvSpPr/>
          <p:nvPr/>
        </p:nvSpPr>
        <p:spPr>
          <a:xfrm>
            <a:off x="490331" y="2120350"/>
            <a:ext cx="1417982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D830F58-ED3B-4C2D-86DB-1DCC799511E2}"/>
              </a:ext>
            </a:extLst>
          </p:cNvPr>
          <p:cNvSpPr/>
          <p:nvPr/>
        </p:nvSpPr>
        <p:spPr>
          <a:xfrm>
            <a:off x="863600" y="252591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82CABE70-7B25-4B1C-800C-3027A03BC75A}"/>
              </a:ext>
            </a:extLst>
          </p:cNvPr>
          <p:cNvSpPr/>
          <p:nvPr/>
        </p:nvSpPr>
        <p:spPr>
          <a:xfrm>
            <a:off x="863600" y="3465707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99DB82A4-CA1C-4C96-AA2F-061E2FDDD5A0}"/>
              </a:ext>
            </a:extLst>
          </p:cNvPr>
          <p:cNvSpPr/>
          <p:nvPr/>
        </p:nvSpPr>
        <p:spPr>
          <a:xfrm>
            <a:off x="863600" y="437900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BEE68E-607C-4073-9D43-E3630FAF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34" y="2672110"/>
            <a:ext cx="388731" cy="3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EACA08B-120D-4F1E-9FE4-470BE35CE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32" y="3617091"/>
            <a:ext cx="326534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E5AC963-2E9F-4807-BF48-0F50A808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743" y="4530384"/>
            <a:ext cx="456111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35EAA15C-4056-4C87-B00B-4843FBF83BF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193800" y="3199562"/>
            <a:ext cx="2" cy="26614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81A72FC-DDEC-4F89-8F8B-D4296E1F9AFB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>
            <a:off x="1193800" y="4126107"/>
            <a:ext cx="0" cy="25289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E8B2212C-FE82-4641-8BEA-8B4334405AD1}"/>
              </a:ext>
            </a:extLst>
          </p:cNvPr>
          <p:cNvSpPr/>
          <p:nvPr/>
        </p:nvSpPr>
        <p:spPr>
          <a:xfrm>
            <a:off x="3204956" y="2120350"/>
            <a:ext cx="1417982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0D79270-C292-4E23-A2CF-576F01DF4FE4}"/>
              </a:ext>
            </a:extLst>
          </p:cNvPr>
          <p:cNvSpPr/>
          <p:nvPr/>
        </p:nvSpPr>
        <p:spPr>
          <a:xfrm>
            <a:off x="3597275" y="252591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0451E7D-3D0D-4287-8C2A-5A6F05A51174}"/>
              </a:ext>
            </a:extLst>
          </p:cNvPr>
          <p:cNvSpPr/>
          <p:nvPr/>
        </p:nvSpPr>
        <p:spPr>
          <a:xfrm>
            <a:off x="3597275" y="3465707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C258DE9-AD10-427C-87F9-02BB427C2E03}"/>
              </a:ext>
            </a:extLst>
          </p:cNvPr>
          <p:cNvSpPr/>
          <p:nvPr/>
        </p:nvSpPr>
        <p:spPr>
          <a:xfrm>
            <a:off x="3597275" y="437900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61083E7-5A5D-4085-A2BB-1833B28B6DDE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3927475" y="3199562"/>
            <a:ext cx="2" cy="266145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47451176-BDB3-4B6A-8544-76728F9A3250}"/>
              </a:ext>
            </a:extLst>
          </p:cNvPr>
          <p:cNvCxnSpPr>
            <a:cxnSpLocks/>
            <a:stCxn id="32" idx="4"/>
            <a:endCxn id="33" idx="0"/>
          </p:cNvCxnSpPr>
          <p:nvPr/>
        </p:nvCxnSpPr>
        <p:spPr>
          <a:xfrm>
            <a:off x="3927475" y="4126107"/>
            <a:ext cx="0" cy="25289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>
            <a:extLst>
              <a:ext uri="{FF2B5EF4-FFF2-40B4-BE49-F238E27FC236}">
                <a16:creationId xmlns:a16="http://schemas.microsoft.com/office/drawing/2014/main" id="{8B6A99B8-5FAC-429B-9EFB-EA173C95B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290" y="4530384"/>
            <a:ext cx="500990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CA60A42-0D87-4ADB-9692-E70DB8FA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34" y="3594336"/>
            <a:ext cx="361826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A5C8772-FEB6-4A9D-A941-FBD1A0ECE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62" y="2644883"/>
            <a:ext cx="428625" cy="3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BADDE7D2-F897-43C3-8C67-172B271501EF}"/>
              </a:ext>
            </a:extLst>
          </p:cNvPr>
          <p:cNvCxnSpPr>
            <a:cxnSpLocks/>
          </p:cNvCxnSpPr>
          <p:nvPr/>
        </p:nvCxnSpPr>
        <p:spPr>
          <a:xfrm>
            <a:off x="1999245" y="4530384"/>
            <a:ext cx="113681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B654442-9B8B-423C-9752-A86CFAD51AA9}"/>
              </a:ext>
            </a:extLst>
          </p:cNvPr>
          <p:cNvCxnSpPr>
            <a:cxnSpLocks/>
          </p:cNvCxnSpPr>
          <p:nvPr/>
        </p:nvCxnSpPr>
        <p:spPr>
          <a:xfrm flipH="1">
            <a:off x="1999245" y="2768878"/>
            <a:ext cx="104588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8" name="Picture 14">
            <a:extLst>
              <a:ext uri="{FF2B5EF4-FFF2-40B4-BE49-F238E27FC236}">
                <a16:creationId xmlns:a16="http://schemas.microsoft.com/office/drawing/2014/main" id="{8F4DD54A-42E6-456C-989A-98B7E7C59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872" y="4725716"/>
            <a:ext cx="2229505" cy="39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EFD7EB5-6BF1-4F38-B4D0-62CA865D9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664" y="2247375"/>
            <a:ext cx="1923222" cy="3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A76CA1A-B413-4073-A9B3-62F49F44F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0746" y="2247986"/>
            <a:ext cx="1923222" cy="35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7AC14E60-F44E-4C89-B3BA-57FA46FCD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73" y="2964577"/>
            <a:ext cx="2147213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61AB4CB1-5702-4035-AD16-8D6C5DC7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229" y="2966218"/>
            <a:ext cx="2147213" cy="3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8918777B-FDB4-4FB1-A286-F1F71A55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292" y="3668250"/>
            <a:ext cx="2347912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452F1A55-6D33-461B-90AE-52CAB002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008" y="3668249"/>
            <a:ext cx="2347913" cy="3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76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5C653E-7B78-4D01-95E3-A4082E13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69" y="198438"/>
            <a:ext cx="10515600" cy="1325563"/>
          </a:xfrm>
        </p:spPr>
        <p:txBody>
          <a:bodyPr/>
          <a:lstStyle/>
          <a:p>
            <a:r>
              <a:rPr lang="en-US" dirty="0"/>
              <a:t>First subpopulation model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885B6E8-3799-4C6F-9E1D-25B256CBA097}"/>
              </a:ext>
            </a:extLst>
          </p:cNvPr>
          <p:cNvSpPr/>
          <p:nvPr/>
        </p:nvSpPr>
        <p:spPr>
          <a:xfrm>
            <a:off x="2420729" y="1366565"/>
            <a:ext cx="6710018" cy="177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D21A675-C949-4AD1-9CFF-8A49266E6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679381"/>
            <a:ext cx="3901936" cy="43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35E8E95-C75F-417F-A966-666F54251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78" y="1719005"/>
            <a:ext cx="3901936" cy="3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Gráfico&#10;&#10;Descripción generada automáticamente">
            <a:extLst>
              <a:ext uri="{FF2B5EF4-FFF2-40B4-BE49-F238E27FC236}">
                <a16:creationId xmlns:a16="http://schemas.microsoft.com/office/drawing/2014/main" id="{12104631-FF9E-4DB2-B76B-8463C4FC90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19" y="2712230"/>
            <a:ext cx="5653467" cy="3392081"/>
          </a:xfrm>
          <a:prstGeom prst="rect">
            <a:avLst/>
          </a:prstGeom>
        </p:spPr>
      </p:pic>
      <p:pic>
        <p:nvPicPr>
          <p:cNvPr id="8" name="Imagen 7" descr="Gráfico&#10;&#10;Descripción generada automáticamente con confianza media">
            <a:extLst>
              <a:ext uri="{FF2B5EF4-FFF2-40B4-BE49-F238E27FC236}">
                <a16:creationId xmlns:a16="http://schemas.microsoft.com/office/drawing/2014/main" id="{F4760047-344A-46F3-A32A-B26F33C945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013" y="2712230"/>
            <a:ext cx="5653468" cy="339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084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695</Words>
  <Application>Microsoft Office PowerPoint</Application>
  <PresentationFormat>Panorámica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DejaVu Sans</vt:lpstr>
      <vt:lpstr>Tema de Office</vt:lpstr>
      <vt:lpstr>Operator Approach to epidemic systems: Part  II Modelling migration dynamics</vt:lpstr>
      <vt:lpstr>Population networks and migration</vt:lpstr>
      <vt:lpstr>Solving the Master equation: Sampling</vt:lpstr>
      <vt:lpstr>Tau leap benchmarking</vt:lpstr>
      <vt:lpstr>Tau leap benchmarking – phase space</vt:lpstr>
      <vt:lpstr>Tau leap benchmarking</vt:lpstr>
      <vt:lpstr>Tau leap scaling</vt:lpstr>
      <vt:lpstr>First subpopulation model</vt:lpstr>
      <vt:lpstr>First subpopulation model</vt:lpstr>
      <vt:lpstr>First subpopulation model</vt:lpstr>
      <vt:lpstr>Variants in subpopulation models</vt:lpstr>
      <vt:lpstr>Variants in subpopulation models</vt:lpstr>
      <vt:lpstr>Variants in subpopulation models</vt:lpstr>
      <vt:lpstr>Variants in subpopulation models</vt:lpstr>
      <vt:lpstr>New variant in a subpopulation</vt:lpstr>
      <vt:lpstr>Variants in subpopulation models</vt:lpstr>
      <vt:lpstr>Variants in subpopulation models</vt:lpstr>
      <vt:lpstr>Por hacer</vt:lpstr>
      <vt:lpstr>Variants in subpopulation models</vt:lpstr>
      <vt:lpstr>Both variants invasion</vt:lpstr>
      <vt:lpstr>Variants in subpopulation models</vt:lpstr>
      <vt:lpstr>Variants in subpopulation models</vt:lpstr>
      <vt:lpstr>Variants in subpopulation models</vt:lpstr>
      <vt:lpstr>Work in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Approach to epidemic systems: Part  I. Single node dynamics</dc:title>
  <dc:creator>José Alejandro Rojas Venegas</dc:creator>
  <cp:lastModifiedBy>José Alejandro Rojas Venegas</cp:lastModifiedBy>
  <cp:revision>28</cp:revision>
  <dcterms:created xsi:type="dcterms:W3CDTF">2021-08-07T19:23:17Z</dcterms:created>
  <dcterms:modified xsi:type="dcterms:W3CDTF">2021-10-19T20:34:13Z</dcterms:modified>
</cp:coreProperties>
</file>