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6" autoAdjust="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69363-1CEE-4732-91DE-30AD61B8AC8F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D56A8-33AC-4785-938D-567DC2537B0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132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AD56A8-33AC-4785-938D-567DC2537B07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987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DEC061-3492-4B42-98EE-67D6D86D2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E1E2F9-C9CD-4978-955C-A3146CDAE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C2FE61-5A21-4F86-9196-64EA6A57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85F15-ECD0-4019-85B8-6F9565C9B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5ABA9C-135B-4046-8810-2E53135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8838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B4053-9077-49DC-BA13-E936A35B1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272F66D-985B-46D5-885F-04369D88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279B7A-35B7-4BA1-A488-057AA3A10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497DB1-5612-4AF9-9822-5736297B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D54468-2DF3-4575-A5D6-1D66341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3142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D44AE7-1AFD-4117-9771-41A30B5BC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68D3DE-65C2-43F2-9DFB-2FB02E6A6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FA1FD-B1AA-4022-B9B4-0B998842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E39B0-B3CF-448B-8BA0-149F1104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D96D4-FF4F-497F-962C-0E133946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5918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D2036-EA82-4908-853C-4AE256F9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3387A-9740-4B7A-A481-625DC3506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725792-CA05-4729-9CC8-7B8F5D8F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A6ED9F-E688-4881-9B54-5E1F85C0E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62585F-4D6B-4739-8820-768B6E01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080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5F7BC-5AE9-4B5C-864B-5164D959F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971EEE-1F28-4E12-A689-FE454C47A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E0D447-2E69-450B-B639-C42AA18F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1CDDB5-DA15-4910-9F6F-9B460A1F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D8EF0-FCC5-4F03-9FB7-7BB442AC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4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7CC16-01B5-4104-B0A4-DFE3E301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E47C5-1488-465D-87FC-E3A0F752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FFA8E3-DBF9-4657-A455-58E949A92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8C4A89-F22A-4871-A404-DCF5D609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74527B-9663-47D3-B07C-DC282E2F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79C61-E272-4D62-9B4C-C0DF9C7D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9973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D1F65-742E-40DB-827A-AB79B54AA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76F38C-EBCC-4DA1-8227-E5A9F2A8E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43A70C-8905-49D9-9DB6-5FFEDCE7A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E37F8D-E0D2-4B65-BB1C-6121306FF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01568AE-88A2-48AE-9091-A3E4FF144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EBF2B9C-FAD3-4511-B903-AB2DB632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6A5332-3764-478C-862F-8005DF6A6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89EFB65-15E3-4974-BF7C-32F0EE1D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326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41DB4-0922-43AE-9BD3-86BFE33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13F52C-A6EC-4398-952C-99B635D1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8AE21E3-EDB9-4427-BAED-3AD3410DF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E18653-9D2A-4E78-90AF-5E2AAC1BE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4720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DA92C02-5DD0-451A-8CEF-2DDEFFC17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A8710F9-112F-414F-889A-AEF4D98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FEB46-A89D-4241-A335-527B0CE7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7649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AC384-FB1F-4D3C-8278-8EDC4799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5B1816-C17E-4052-978E-E4FCE9DD7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D7CDB-3906-4181-AD75-D19D993BD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0C14C5-AFBD-45E8-B73B-114DC496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84474C-FCEE-4B94-A657-8EE20F01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704CC-2002-42A6-B1E9-CA36CDFB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605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CEBB2-8B6E-444C-86E2-CF185664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9D1D9D-BF8B-4C13-B0FE-98C528EEB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F18A6B-7010-483A-B9CC-AF4BB4196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085CC9-8865-40CC-9D0A-ABB3C67B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37CE6B-7500-4380-8E81-0174164A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B1BE90-24FD-40AE-BB77-877BCBAE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84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1DEC5CC-26B6-4790-A699-0A126581C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3BDA2A-DCCE-4692-B488-9D0373C5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C96FD7-504C-4E4E-8EB6-EFF16B18D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35EFA-0B5C-4C22-A799-629AAF116DAD}" type="datetimeFigureOut">
              <a:rPr lang="es-CO" smtClean="0"/>
              <a:t>17/04/2022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C37FF7-4F9B-4ADF-A206-E67003DEB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1FF675-3698-4637-B9C9-34AAA18CF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9DDFE-5937-4F83-BC28-1842E46509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857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>
            <a:extLst>
              <a:ext uri="{FF2B5EF4-FFF2-40B4-BE49-F238E27FC236}">
                <a16:creationId xmlns:a16="http://schemas.microsoft.com/office/drawing/2014/main" id="{FB6B2813-5E49-4065-9C5E-ACC167A0F271}"/>
              </a:ext>
            </a:extLst>
          </p:cNvPr>
          <p:cNvGrpSpPr/>
          <p:nvPr/>
        </p:nvGrpSpPr>
        <p:grpSpPr>
          <a:xfrm>
            <a:off x="2194936" y="905069"/>
            <a:ext cx="7067252" cy="4711503"/>
            <a:chOff x="2194936" y="905069"/>
            <a:chExt cx="7067252" cy="4711503"/>
          </a:xfrm>
        </p:grpSpPr>
        <p:pic>
          <p:nvPicPr>
            <p:cNvPr id="5" name="Imagen 4" descr="Forma, Cuadrado&#10;&#10;Descripción generada automáticamente">
              <a:extLst>
                <a:ext uri="{FF2B5EF4-FFF2-40B4-BE49-F238E27FC236}">
                  <a16:creationId xmlns:a16="http://schemas.microsoft.com/office/drawing/2014/main" id="{9F9878CE-7D35-43D5-AB14-4A1C3D956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936" y="905070"/>
              <a:ext cx="3533626" cy="2355751"/>
            </a:xfrm>
            <a:prstGeom prst="rect">
              <a:avLst/>
            </a:prstGeom>
          </p:spPr>
        </p:pic>
        <p:pic>
          <p:nvPicPr>
            <p:cNvPr id="11" name="Imagen 10" descr="Forma&#10;&#10;Descripción generada automáticamente">
              <a:extLst>
                <a:ext uri="{FF2B5EF4-FFF2-40B4-BE49-F238E27FC236}">
                  <a16:creationId xmlns:a16="http://schemas.microsoft.com/office/drawing/2014/main" id="{982DC503-2BC7-4068-800C-704746C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562" y="905070"/>
              <a:ext cx="3533626" cy="2355751"/>
            </a:xfrm>
            <a:prstGeom prst="rect">
              <a:avLst/>
            </a:prstGeom>
          </p:spPr>
        </p:pic>
        <p:pic>
          <p:nvPicPr>
            <p:cNvPr id="17" name="Imagen 16" descr="Icono&#10;&#10;Descripción generada automáticamente">
              <a:extLst>
                <a:ext uri="{FF2B5EF4-FFF2-40B4-BE49-F238E27FC236}">
                  <a16:creationId xmlns:a16="http://schemas.microsoft.com/office/drawing/2014/main" id="{57CF12E1-7675-4997-8D13-8531BEFC1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936" y="3260820"/>
              <a:ext cx="3533626" cy="2355751"/>
            </a:xfrm>
            <a:prstGeom prst="rect">
              <a:avLst/>
            </a:prstGeom>
          </p:spPr>
        </p:pic>
        <p:pic>
          <p:nvPicPr>
            <p:cNvPr id="19" name="Imagen 18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D021B9C2-7C16-40A2-AFFA-6E8B1E9C3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562" y="3260821"/>
              <a:ext cx="3533626" cy="2355751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60E4EB3-9531-42DF-ACEA-FF72C4E95F0D}"/>
                </a:ext>
              </a:extLst>
            </p:cNvPr>
            <p:cNvSpPr/>
            <p:nvPr/>
          </p:nvSpPr>
          <p:spPr>
            <a:xfrm>
              <a:off x="3467100" y="905069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ADDE23F-0532-456E-8046-FA1FB2D01DD9}"/>
                </a:ext>
              </a:extLst>
            </p:cNvPr>
            <p:cNvSpPr/>
            <p:nvPr/>
          </p:nvSpPr>
          <p:spPr>
            <a:xfrm>
              <a:off x="7000726" y="905069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E035A34-522B-44B6-960F-696BB3B929C2}"/>
                </a:ext>
              </a:extLst>
            </p:cNvPr>
            <p:cNvSpPr/>
            <p:nvPr/>
          </p:nvSpPr>
          <p:spPr>
            <a:xfrm>
              <a:off x="3467100" y="3260820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F4FF570-2CDA-46F8-9586-3D32BAEC471C}"/>
                </a:ext>
              </a:extLst>
            </p:cNvPr>
            <p:cNvSpPr/>
            <p:nvPr/>
          </p:nvSpPr>
          <p:spPr>
            <a:xfrm>
              <a:off x="6959921" y="3260820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223659A-00CC-4A66-8EF7-7C1E6C3AD03D}"/>
                </a:ext>
              </a:extLst>
            </p:cNvPr>
            <p:cNvSpPr txBox="1"/>
            <p:nvPr/>
          </p:nvSpPr>
          <p:spPr>
            <a:xfrm>
              <a:off x="4484630" y="11804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8DCD8DA-68CF-4CC9-9C0C-8647D7EBD5B2}"/>
                </a:ext>
              </a:extLst>
            </p:cNvPr>
            <p:cNvSpPr txBox="1"/>
            <p:nvPr/>
          </p:nvSpPr>
          <p:spPr>
            <a:xfrm>
              <a:off x="8018256" y="118046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29A5591-EA41-434B-9AFE-6F9F514AD03F}"/>
                </a:ext>
              </a:extLst>
            </p:cNvPr>
            <p:cNvSpPr txBox="1"/>
            <p:nvPr/>
          </p:nvSpPr>
          <p:spPr>
            <a:xfrm>
              <a:off x="4479821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58A8CE3-9E83-412D-A04D-37DAF4DFC6FD}"/>
                </a:ext>
              </a:extLst>
            </p:cNvPr>
            <p:cNvSpPr txBox="1"/>
            <p:nvPr/>
          </p:nvSpPr>
          <p:spPr>
            <a:xfrm>
              <a:off x="8013447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6815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o 13">
            <a:extLst>
              <a:ext uri="{FF2B5EF4-FFF2-40B4-BE49-F238E27FC236}">
                <a16:creationId xmlns:a16="http://schemas.microsoft.com/office/drawing/2014/main" id="{B7C82480-112C-411B-A91F-748ADD95F451}"/>
              </a:ext>
            </a:extLst>
          </p:cNvPr>
          <p:cNvGrpSpPr/>
          <p:nvPr/>
        </p:nvGrpSpPr>
        <p:grpSpPr>
          <a:xfrm>
            <a:off x="2199025" y="844337"/>
            <a:ext cx="7067252" cy="4772234"/>
            <a:chOff x="2199025" y="844337"/>
            <a:chExt cx="7067252" cy="4772234"/>
          </a:xfrm>
        </p:grpSpPr>
        <p:pic>
          <p:nvPicPr>
            <p:cNvPr id="3" name="Imagen 2" descr="Forma&#10;&#10;Descripción generada automáticamente">
              <a:extLst>
                <a:ext uri="{FF2B5EF4-FFF2-40B4-BE49-F238E27FC236}">
                  <a16:creationId xmlns:a16="http://schemas.microsoft.com/office/drawing/2014/main" id="{850231ED-3CCA-443F-ABC9-D3553B579D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070" y="904061"/>
              <a:ext cx="3533625" cy="2355750"/>
            </a:xfrm>
            <a:prstGeom prst="rect">
              <a:avLst/>
            </a:prstGeom>
          </p:spPr>
        </p:pic>
        <p:pic>
          <p:nvPicPr>
            <p:cNvPr id="6" name="Imagen 5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D5CF82EB-6749-4326-82D5-8A0290F6C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32651" y="901031"/>
              <a:ext cx="3533626" cy="2355751"/>
            </a:xfrm>
            <a:prstGeom prst="rect">
              <a:avLst/>
            </a:prstGeom>
          </p:spPr>
        </p:pic>
        <p:pic>
          <p:nvPicPr>
            <p:cNvPr id="8" name="Imagen 7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0C0866C4-DACF-470D-81BA-6D885782B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9025" y="3258801"/>
              <a:ext cx="3533626" cy="2355751"/>
            </a:xfrm>
            <a:prstGeom prst="rect">
              <a:avLst/>
            </a:prstGeom>
          </p:spPr>
        </p:pic>
        <p:pic>
          <p:nvPicPr>
            <p:cNvPr id="13" name="Imagen 12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C67C18F4-DF22-4A76-88E2-7D11E35E4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562" y="3260820"/>
              <a:ext cx="3533626" cy="2355751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60E4EB3-9531-42DF-ACEA-FF72C4E95F0D}"/>
                </a:ext>
              </a:extLst>
            </p:cNvPr>
            <p:cNvSpPr/>
            <p:nvPr/>
          </p:nvSpPr>
          <p:spPr>
            <a:xfrm>
              <a:off x="3503653" y="844337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ADDE23F-0532-456E-8046-FA1FB2D01DD9}"/>
                </a:ext>
              </a:extLst>
            </p:cNvPr>
            <p:cNvSpPr/>
            <p:nvPr/>
          </p:nvSpPr>
          <p:spPr>
            <a:xfrm>
              <a:off x="6959921" y="905069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E035A34-522B-44B6-960F-696BB3B929C2}"/>
                </a:ext>
              </a:extLst>
            </p:cNvPr>
            <p:cNvSpPr/>
            <p:nvPr/>
          </p:nvSpPr>
          <p:spPr>
            <a:xfrm>
              <a:off x="3491297" y="3277546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F4FF570-2CDA-46F8-9586-3D32BAEC471C}"/>
                </a:ext>
              </a:extLst>
            </p:cNvPr>
            <p:cNvSpPr/>
            <p:nvPr/>
          </p:nvSpPr>
          <p:spPr>
            <a:xfrm>
              <a:off x="6993314" y="3277546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223659A-00CC-4A66-8EF7-7C1E6C3AD03D}"/>
                </a:ext>
              </a:extLst>
            </p:cNvPr>
            <p:cNvSpPr txBox="1"/>
            <p:nvPr/>
          </p:nvSpPr>
          <p:spPr>
            <a:xfrm>
              <a:off x="4484630" y="11804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8DCD8DA-68CF-4CC9-9C0C-8647D7EBD5B2}"/>
                </a:ext>
              </a:extLst>
            </p:cNvPr>
            <p:cNvSpPr txBox="1"/>
            <p:nvPr/>
          </p:nvSpPr>
          <p:spPr>
            <a:xfrm>
              <a:off x="8018256" y="118046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29A5591-EA41-434B-9AFE-6F9F514AD03F}"/>
                </a:ext>
              </a:extLst>
            </p:cNvPr>
            <p:cNvSpPr txBox="1"/>
            <p:nvPr/>
          </p:nvSpPr>
          <p:spPr>
            <a:xfrm>
              <a:off x="4479821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58A8CE3-9E83-412D-A04D-37DAF4DFC6FD}"/>
                </a:ext>
              </a:extLst>
            </p:cNvPr>
            <p:cNvSpPr txBox="1"/>
            <p:nvPr/>
          </p:nvSpPr>
          <p:spPr>
            <a:xfrm>
              <a:off x="8013447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6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upo 35">
            <a:extLst>
              <a:ext uri="{FF2B5EF4-FFF2-40B4-BE49-F238E27FC236}">
                <a16:creationId xmlns:a16="http://schemas.microsoft.com/office/drawing/2014/main" id="{439ABEEE-C57C-4595-BE6F-3BC12BCE9C13}"/>
              </a:ext>
            </a:extLst>
          </p:cNvPr>
          <p:cNvGrpSpPr/>
          <p:nvPr/>
        </p:nvGrpSpPr>
        <p:grpSpPr>
          <a:xfrm>
            <a:off x="2317374" y="844337"/>
            <a:ext cx="6968795" cy="4812286"/>
            <a:chOff x="2317374" y="844337"/>
            <a:chExt cx="6968795" cy="4812286"/>
          </a:xfrm>
        </p:grpSpPr>
        <p:pic>
          <p:nvPicPr>
            <p:cNvPr id="12" name="Imagen 11" descr="Icono&#10;&#10;Descripción generada automáticamente">
              <a:extLst>
                <a:ext uri="{FF2B5EF4-FFF2-40B4-BE49-F238E27FC236}">
                  <a16:creationId xmlns:a16="http://schemas.microsoft.com/office/drawing/2014/main" id="{8055161B-8F3F-4249-954F-3F899E954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8078" y="3237981"/>
              <a:ext cx="3568091" cy="2378728"/>
            </a:xfrm>
            <a:prstGeom prst="rect">
              <a:avLst/>
            </a:prstGeom>
          </p:spPr>
        </p:pic>
        <p:pic>
          <p:nvPicPr>
            <p:cNvPr id="16" name="Imagen 15" descr="Forma, Icono&#10;&#10;Descripción generada automáticamente">
              <a:extLst>
                <a:ext uri="{FF2B5EF4-FFF2-40B4-BE49-F238E27FC236}">
                  <a16:creationId xmlns:a16="http://schemas.microsoft.com/office/drawing/2014/main" id="{62D41413-1B5A-4906-B7BF-42E2E6CBB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7374" y="3436195"/>
              <a:ext cx="3057053" cy="2220428"/>
            </a:xfrm>
            <a:prstGeom prst="rect">
              <a:avLst/>
            </a:prstGeom>
          </p:spPr>
        </p:pic>
        <p:pic>
          <p:nvPicPr>
            <p:cNvPr id="18" name="Imagen 17" descr="Imagen que contiene Gráfico&#10;&#10;Descripción generada automáticamente">
              <a:extLst>
                <a:ext uri="{FF2B5EF4-FFF2-40B4-BE49-F238E27FC236}">
                  <a16:creationId xmlns:a16="http://schemas.microsoft.com/office/drawing/2014/main" id="{40DC8AAA-ED01-42BB-9E74-CB2D8C9CF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26706" y="1080445"/>
              <a:ext cx="3057053" cy="2220428"/>
            </a:xfrm>
            <a:prstGeom prst="rect">
              <a:avLst/>
            </a:prstGeom>
          </p:spPr>
        </p:pic>
        <p:pic>
          <p:nvPicPr>
            <p:cNvPr id="28" name="Imagen 27" descr="Imagen que contiene Forma&#10;&#10;Descripción generada automáticamente">
              <a:extLst>
                <a:ext uri="{FF2B5EF4-FFF2-40B4-BE49-F238E27FC236}">
                  <a16:creationId xmlns:a16="http://schemas.microsoft.com/office/drawing/2014/main" id="{F0FCB138-C80B-428B-8E84-0F152101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956" y="1082691"/>
              <a:ext cx="3057053" cy="2220428"/>
            </a:xfrm>
            <a:prstGeom prst="rect">
              <a:avLst/>
            </a:prstGeom>
          </p:spPr>
        </p:pic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760E4EB3-9531-42DF-ACEA-FF72C4E95F0D}"/>
                </a:ext>
              </a:extLst>
            </p:cNvPr>
            <p:cNvSpPr/>
            <p:nvPr/>
          </p:nvSpPr>
          <p:spPr>
            <a:xfrm>
              <a:off x="3503653" y="844337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3ADDE23F-0532-456E-8046-FA1FB2D01DD9}"/>
                </a:ext>
              </a:extLst>
            </p:cNvPr>
            <p:cNvSpPr/>
            <p:nvPr/>
          </p:nvSpPr>
          <p:spPr>
            <a:xfrm>
              <a:off x="6959921" y="905069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2" name="Rectángulo 21">
              <a:extLst>
                <a:ext uri="{FF2B5EF4-FFF2-40B4-BE49-F238E27FC236}">
                  <a16:creationId xmlns:a16="http://schemas.microsoft.com/office/drawing/2014/main" id="{5E035A34-522B-44B6-960F-696BB3B929C2}"/>
                </a:ext>
              </a:extLst>
            </p:cNvPr>
            <p:cNvSpPr/>
            <p:nvPr/>
          </p:nvSpPr>
          <p:spPr>
            <a:xfrm>
              <a:off x="3491297" y="3277546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F4FF570-2CDA-46F8-9586-3D32BAEC471C}"/>
                </a:ext>
              </a:extLst>
            </p:cNvPr>
            <p:cNvSpPr/>
            <p:nvPr/>
          </p:nvSpPr>
          <p:spPr>
            <a:xfrm>
              <a:off x="6993314" y="3277546"/>
              <a:ext cx="609600" cy="3363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1223659A-00CC-4A66-8EF7-7C1E6C3AD03D}"/>
                </a:ext>
              </a:extLst>
            </p:cNvPr>
            <p:cNvSpPr txBox="1"/>
            <p:nvPr/>
          </p:nvSpPr>
          <p:spPr>
            <a:xfrm>
              <a:off x="4484630" y="1180468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78DCD8DA-68CF-4CC9-9C0C-8647D7EBD5B2}"/>
                </a:ext>
              </a:extLst>
            </p:cNvPr>
            <p:cNvSpPr txBox="1"/>
            <p:nvPr/>
          </p:nvSpPr>
          <p:spPr>
            <a:xfrm>
              <a:off x="8018256" y="1180468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729A5591-EA41-434B-9AFE-6F9F514AD03F}"/>
                </a:ext>
              </a:extLst>
            </p:cNvPr>
            <p:cNvSpPr txBox="1"/>
            <p:nvPr/>
          </p:nvSpPr>
          <p:spPr>
            <a:xfrm>
              <a:off x="4479821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58A8CE3-9E83-412D-A04D-37DAF4DFC6FD}"/>
                </a:ext>
              </a:extLst>
            </p:cNvPr>
            <p:cNvSpPr txBox="1"/>
            <p:nvPr/>
          </p:nvSpPr>
          <p:spPr>
            <a:xfrm>
              <a:off x="8013447" y="3536219"/>
              <a:ext cx="510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0084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5D7DA342-4093-4757-8F5B-FF253D3599BF}"/>
              </a:ext>
            </a:extLst>
          </p:cNvPr>
          <p:cNvGrpSpPr/>
          <p:nvPr/>
        </p:nvGrpSpPr>
        <p:grpSpPr>
          <a:xfrm>
            <a:off x="1171573" y="472910"/>
            <a:ext cx="9848854" cy="5912179"/>
            <a:chOff x="1171573" y="472910"/>
            <a:chExt cx="9848854" cy="5912179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4E4276ED-7610-430B-9E21-85FBEF8F8EE6}"/>
                </a:ext>
              </a:extLst>
            </p:cNvPr>
            <p:cNvGrpSpPr/>
            <p:nvPr/>
          </p:nvGrpSpPr>
          <p:grpSpPr>
            <a:xfrm>
              <a:off x="1171573" y="472910"/>
              <a:ext cx="9848854" cy="5912179"/>
              <a:chOff x="2015412" y="1387391"/>
              <a:chExt cx="6289572" cy="3775574"/>
            </a:xfrm>
          </p:grpSpPr>
          <p:pic>
            <p:nvPicPr>
              <p:cNvPr id="4" name="Imagen 3" descr="Gráfico&#10;&#10;Descripción generada automáticamente">
                <a:extLst>
                  <a:ext uri="{FF2B5EF4-FFF2-40B4-BE49-F238E27FC236}">
                    <a16:creationId xmlns:a16="http://schemas.microsoft.com/office/drawing/2014/main" id="{D685A3C0-292A-4A76-9665-7E2AD3D86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5412" y="1387391"/>
                <a:ext cx="3144786" cy="1886872"/>
              </a:xfrm>
              <a:prstGeom prst="rect">
                <a:avLst/>
              </a:prstGeom>
            </p:spPr>
          </p:pic>
          <p:pic>
            <p:nvPicPr>
              <p:cNvPr id="5" name="Imagen 4" descr="Gráfico&#10;&#10;Descripción generada automáticamente con confianza media">
                <a:extLst>
                  <a:ext uri="{FF2B5EF4-FFF2-40B4-BE49-F238E27FC236}">
                    <a16:creationId xmlns:a16="http://schemas.microsoft.com/office/drawing/2014/main" id="{9D2F001D-6853-44A0-9042-A169302AA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0197" y="1387652"/>
                <a:ext cx="3144787" cy="1886872"/>
              </a:xfrm>
              <a:prstGeom prst="rect">
                <a:avLst/>
              </a:prstGeom>
            </p:spPr>
          </p:pic>
          <p:pic>
            <p:nvPicPr>
              <p:cNvPr id="6" name="Imagen 5" descr="Gráfico&#10;&#10;Descripción generada automáticamente">
                <a:extLst>
                  <a:ext uri="{FF2B5EF4-FFF2-40B4-BE49-F238E27FC236}">
                    <a16:creationId xmlns:a16="http://schemas.microsoft.com/office/drawing/2014/main" id="{CF0EA3FC-B761-46B5-9E48-DD9D510507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15412" y="3275047"/>
                <a:ext cx="3144786" cy="1886872"/>
              </a:xfrm>
              <a:prstGeom prst="rect">
                <a:avLst/>
              </a:prstGeom>
            </p:spPr>
          </p:pic>
          <p:pic>
            <p:nvPicPr>
              <p:cNvPr id="7" name="Imagen 6" descr="Gráfico, Histograma&#10;&#10;Descripción generada automáticamente">
                <a:extLst>
                  <a:ext uri="{FF2B5EF4-FFF2-40B4-BE49-F238E27FC236}">
                    <a16:creationId xmlns:a16="http://schemas.microsoft.com/office/drawing/2014/main" id="{AEA65BE3-4F76-4E2F-BC53-6ED204D2B2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0198" y="3276093"/>
                <a:ext cx="3144786" cy="1886872"/>
              </a:xfrm>
              <a:prstGeom prst="rect">
                <a:avLst/>
              </a:prstGeom>
            </p:spPr>
          </p:pic>
        </p:grp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C06DDCA8-7BC6-41E8-9BB2-9A8E059B9790}"/>
                </a:ext>
              </a:extLst>
            </p:cNvPr>
            <p:cNvSpPr txBox="1"/>
            <p:nvPr/>
          </p:nvSpPr>
          <p:spPr>
            <a:xfrm>
              <a:off x="1595535" y="5971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(a)</a:t>
              </a: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5F8A828-C693-4BEC-AED0-608D6AD53AEF}"/>
                </a:ext>
              </a:extLst>
            </p:cNvPr>
            <p:cNvSpPr txBox="1"/>
            <p:nvPr/>
          </p:nvSpPr>
          <p:spPr>
            <a:xfrm>
              <a:off x="6521376" y="597159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(b)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741A5429-5111-419A-803C-1AF8DA6245F4}"/>
                </a:ext>
              </a:extLst>
            </p:cNvPr>
            <p:cNvSpPr txBox="1"/>
            <p:nvPr/>
          </p:nvSpPr>
          <p:spPr>
            <a:xfrm>
              <a:off x="1595535" y="355181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(c)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0B9E38BD-CEC2-48A4-B1E4-67F1B27F7C2E}"/>
                </a:ext>
              </a:extLst>
            </p:cNvPr>
            <p:cNvSpPr txBox="1"/>
            <p:nvPr/>
          </p:nvSpPr>
          <p:spPr>
            <a:xfrm>
              <a:off x="6521376" y="3551816"/>
              <a:ext cx="510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57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EB1FB41D-014E-4E31-9D77-8E61738D6519}"/>
              </a:ext>
            </a:extLst>
          </p:cNvPr>
          <p:cNvSpPr/>
          <p:nvPr/>
        </p:nvSpPr>
        <p:spPr>
          <a:xfrm>
            <a:off x="2517913" y="2286569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5864BF56-D060-41F6-8E02-5F947BD139CA}"/>
              </a:ext>
            </a:extLst>
          </p:cNvPr>
          <p:cNvSpPr/>
          <p:nvPr/>
        </p:nvSpPr>
        <p:spPr>
          <a:xfrm>
            <a:off x="3525079" y="242127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AA01760F-5E2A-4CA1-82EA-C32E987575D1}"/>
              </a:ext>
            </a:extLst>
          </p:cNvPr>
          <p:cNvSpPr/>
          <p:nvPr/>
        </p:nvSpPr>
        <p:spPr>
          <a:xfrm>
            <a:off x="2891183" y="3631926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40B48E3-3B89-4990-A1F4-342F821471F7}"/>
              </a:ext>
            </a:extLst>
          </p:cNvPr>
          <p:cNvSpPr/>
          <p:nvPr/>
        </p:nvSpPr>
        <p:spPr>
          <a:xfrm>
            <a:off x="3525079" y="476105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2E1EFE-F468-49FC-A7FD-E4A8D0F4D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913" y="2567476"/>
            <a:ext cx="388731" cy="36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612CAA5-F788-4720-B67C-792CF441E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222" y="4912434"/>
            <a:ext cx="456111" cy="3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2E867AEA-AEBA-4F41-B8F0-39D0867C8004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221383" y="2984963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46D918A-1C80-4AD6-9658-8C864BAB59FC}"/>
              </a:ext>
            </a:extLst>
          </p:cNvPr>
          <p:cNvCxnSpPr>
            <a:cxnSpLocks/>
            <a:stCxn id="16" idx="4"/>
            <a:endCxn id="17" idx="1"/>
          </p:cNvCxnSpPr>
          <p:nvPr/>
        </p:nvCxnSpPr>
        <p:spPr>
          <a:xfrm>
            <a:off x="3221383" y="4292326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A2C31F9B-8923-44BF-90A3-55F7657C9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26" y="3787637"/>
            <a:ext cx="422423" cy="45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Elipse 22">
            <a:extLst>
              <a:ext uri="{FF2B5EF4-FFF2-40B4-BE49-F238E27FC236}">
                <a16:creationId xmlns:a16="http://schemas.microsoft.com/office/drawing/2014/main" id="{F49B4B21-426A-434C-80FC-380B8A483D15}"/>
              </a:ext>
            </a:extLst>
          </p:cNvPr>
          <p:cNvSpPr/>
          <p:nvPr/>
        </p:nvSpPr>
        <p:spPr>
          <a:xfrm>
            <a:off x="4249297" y="3630997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878BEE91-FB67-48CE-80B1-10850CB98EAD}"/>
              </a:ext>
            </a:extLst>
          </p:cNvPr>
          <p:cNvCxnSpPr>
            <a:cxnSpLocks/>
            <a:stCxn id="15" idx="5"/>
            <a:endCxn id="23" idx="0"/>
          </p:cNvCxnSpPr>
          <p:nvPr/>
        </p:nvCxnSpPr>
        <p:spPr>
          <a:xfrm>
            <a:off x="4088766" y="2984963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180010C-31D4-492C-9000-8C113D6398C1}"/>
              </a:ext>
            </a:extLst>
          </p:cNvPr>
          <p:cNvCxnSpPr>
            <a:cxnSpLocks/>
            <a:stCxn id="23" idx="4"/>
            <a:endCxn id="17" idx="7"/>
          </p:cNvCxnSpPr>
          <p:nvPr/>
        </p:nvCxnSpPr>
        <p:spPr>
          <a:xfrm flipH="1">
            <a:off x="4088766" y="4291397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6">
            <a:extLst>
              <a:ext uri="{FF2B5EF4-FFF2-40B4-BE49-F238E27FC236}">
                <a16:creationId xmlns:a16="http://schemas.microsoft.com/office/drawing/2014/main" id="{E468D165-C49A-4F63-BCE7-C3523E8D8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254" y="3684212"/>
            <a:ext cx="394486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49576A86-23ED-41D4-89C7-461C45017944}"/>
              </a:ext>
            </a:extLst>
          </p:cNvPr>
          <p:cNvSpPr/>
          <p:nvPr/>
        </p:nvSpPr>
        <p:spPr>
          <a:xfrm>
            <a:off x="6685807" y="2272753"/>
            <a:ext cx="2690191" cy="336605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21A2B9CA-41FA-48F6-A981-514CECB26922}"/>
              </a:ext>
            </a:extLst>
          </p:cNvPr>
          <p:cNvSpPr/>
          <p:nvPr/>
        </p:nvSpPr>
        <p:spPr>
          <a:xfrm>
            <a:off x="7692973" y="240746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FC3128FE-17AC-496F-AC54-132DAE61C721}"/>
              </a:ext>
            </a:extLst>
          </p:cNvPr>
          <p:cNvSpPr/>
          <p:nvPr/>
        </p:nvSpPr>
        <p:spPr>
          <a:xfrm>
            <a:off x="7059077" y="3618110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56F115E0-FD26-4070-B043-DBE84705F593}"/>
              </a:ext>
            </a:extLst>
          </p:cNvPr>
          <p:cNvSpPr/>
          <p:nvPr/>
        </p:nvSpPr>
        <p:spPr>
          <a:xfrm>
            <a:off x="7692973" y="4747234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E479C3AB-5BA1-4459-BB47-15B90DBD6B4C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7389277" y="2971147"/>
            <a:ext cx="439532" cy="646963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810F83C-5B6F-4C0A-97F8-C01AC6A0FE01}"/>
              </a:ext>
            </a:extLst>
          </p:cNvPr>
          <p:cNvCxnSpPr>
            <a:cxnSpLocks/>
            <a:stCxn id="29" idx="4"/>
            <a:endCxn id="30" idx="1"/>
          </p:cNvCxnSpPr>
          <p:nvPr/>
        </p:nvCxnSpPr>
        <p:spPr>
          <a:xfrm>
            <a:off x="7389277" y="4278510"/>
            <a:ext cx="400409" cy="565437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0CA5915F-918F-46C9-B513-366B12573C8B}"/>
              </a:ext>
            </a:extLst>
          </p:cNvPr>
          <p:cNvSpPr/>
          <p:nvPr/>
        </p:nvSpPr>
        <p:spPr>
          <a:xfrm>
            <a:off x="8417191" y="3617181"/>
            <a:ext cx="660400" cy="660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8C7EA061-B6E9-4082-B636-A6270568FDAA}"/>
              </a:ext>
            </a:extLst>
          </p:cNvPr>
          <p:cNvCxnSpPr>
            <a:cxnSpLocks/>
            <a:stCxn id="28" idx="5"/>
            <a:endCxn id="33" idx="0"/>
          </p:cNvCxnSpPr>
          <p:nvPr/>
        </p:nvCxnSpPr>
        <p:spPr>
          <a:xfrm>
            <a:off x="8256660" y="2971147"/>
            <a:ext cx="490731" cy="646034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E33187C8-8F81-433F-BF33-7A3AA362E0DE}"/>
              </a:ext>
            </a:extLst>
          </p:cNvPr>
          <p:cNvCxnSpPr>
            <a:cxnSpLocks/>
            <a:stCxn id="33" idx="4"/>
            <a:endCxn id="30" idx="7"/>
          </p:cNvCxnSpPr>
          <p:nvPr/>
        </p:nvCxnSpPr>
        <p:spPr>
          <a:xfrm flipH="1">
            <a:off x="8256660" y="4277581"/>
            <a:ext cx="490731" cy="56636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4">
            <a:extLst>
              <a:ext uri="{FF2B5EF4-FFF2-40B4-BE49-F238E27FC236}">
                <a16:creationId xmlns:a16="http://schemas.microsoft.com/office/drawing/2014/main" id="{1CBEA9E8-A609-4F9C-ABA4-AC020298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68" y="3753350"/>
            <a:ext cx="428313" cy="45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8">
            <a:extLst>
              <a:ext uri="{FF2B5EF4-FFF2-40B4-BE49-F238E27FC236}">
                <a16:creationId xmlns:a16="http://schemas.microsoft.com/office/drawing/2014/main" id="{1E77CD65-6E7E-48FF-A9FF-49386B70F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147" y="3671478"/>
            <a:ext cx="394487" cy="54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89E7F378-4288-414E-A198-BBB431D8F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678" y="4898618"/>
            <a:ext cx="500990" cy="38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2">
            <a:extLst>
              <a:ext uri="{FF2B5EF4-FFF2-40B4-BE49-F238E27FC236}">
                <a16:creationId xmlns:a16="http://schemas.microsoft.com/office/drawing/2014/main" id="{16E05509-01D4-4D28-AE35-89DAD6564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86" y="2521487"/>
            <a:ext cx="428625" cy="39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E5D9D1ED-1CDE-4686-9824-F6DEA0ACD083}"/>
              </a:ext>
            </a:extLst>
          </p:cNvPr>
          <p:cNvCxnSpPr>
            <a:cxnSpLocks/>
          </p:cNvCxnSpPr>
          <p:nvPr/>
        </p:nvCxnSpPr>
        <p:spPr>
          <a:xfrm>
            <a:off x="5378549" y="4843182"/>
            <a:ext cx="1136813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A7B311EA-7E77-4B23-869D-AB043CE0DEA2}"/>
              </a:ext>
            </a:extLst>
          </p:cNvPr>
          <p:cNvCxnSpPr>
            <a:cxnSpLocks/>
          </p:cNvCxnSpPr>
          <p:nvPr/>
        </p:nvCxnSpPr>
        <p:spPr>
          <a:xfrm flipH="1">
            <a:off x="5378549" y="3081676"/>
            <a:ext cx="104588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81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n 42" descr="Gráfico, Histograma&#10;&#10;Descripción generada automáticamente">
            <a:extLst>
              <a:ext uri="{FF2B5EF4-FFF2-40B4-BE49-F238E27FC236}">
                <a16:creationId xmlns:a16="http://schemas.microsoft.com/office/drawing/2014/main" id="{405EE6F6-F293-4890-9BEC-6C7AAB4D3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343"/>
          <a:stretch/>
        </p:blipFill>
        <p:spPr>
          <a:xfrm>
            <a:off x="7532707" y="4296155"/>
            <a:ext cx="3438120" cy="1733102"/>
          </a:xfrm>
          <a:prstGeom prst="rect">
            <a:avLst/>
          </a:prstGeom>
        </p:spPr>
      </p:pic>
      <p:pic>
        <p:nvPicPr>
          <p:cNvPr id="44" name="Imagen 43" descr="Gráfico, Histograma&#10;&#10;Descripción generada automáticamente">
            <a:extLst>
              <a:ext uri="{FF2B5EF4-FFF2-40B4-BE49-F238E27FC236}">
                <a16:creationId xmlns:a16="http://schemas.microsoft.com/office/drawing/2014/main" id="{AEE08DB5-A3D7-4503-8B94-9E2A672833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343"/>
          <a:stretch/>
        </p:blipFill>
        <p:spPr>
          <a:xfrm>
            <a:off x="7532707" y="2310406"/>
            <a:ext cx="3438118" cy="1733102"/>
          </a:xfrm>
          <a:prstGeom prst="rect">
            <a:avLst/>
          </a:prstGeom>
        </p:spPr>
      </p:pic>
      <p:pic>
        <p:nvPicPr>
          <p:cNvPr id="46" name="Imagen 45" descr="Gráfico, Histograma&#10;&#10;Descripción generada automáticamente">
            <a:extLst>
              <a:ext uri="{FF2B5EF4-FFF2-40B4-BE49-F238E27FC236}">
                <a16:creationId xmlns:a16="http://schemas.microsoft.com/office/drawing/2014/main" id="{80835672-0F21-4132-A3FF-EC63D559B20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343"/>
          <a:stretch/>
        </p:blipFill>
        <p:spPr>
          <a:xfrm>
            <a:off x="4096524" y="2282640"/>
            <a:ext cx="3438118" cy="1733102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F6824FCC-3F7E-4375-A152-780171DBFB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074"/>
          <a:stretch/>
        </p:blipFill>
        <p:spPr>
          <a:xfrm>
            <a:off x="675640" y="2277607"/>
            <a:ext cx="3438112" cy="1738134"/>
          </a:xfrm>
          <a:prstGeom prst="rect">
            <a:avLst/>
          </a:prstGeom>
        </p:spPr>
      </p:pic>
      <p:pic>
        <p:nvPicPr>
          <p:cNvPr id="45" name="Imagen 44" descr="Histograma&#10;&#10;Descripción generada automáticamente">
            <a:extLst>
              <a:ext uri="{FF2B5EF4-FFF2-40B4-BE49-F238E27FC236}">
                <a16:creationId xmlns:a16="http://schemas.microsoft.com/office/drawing/2014/main" id="{7D608C50-A0AD-4894-B4C0-01874593588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074"/>
          <a:stretch/>
        </p:blipFill>
        <p:spPr>
          <a:xfrm>
            <a:off x="4094593" y="4258351"/>
            <a:ext cx="3438114" cy="1738134"/>
          </a:xfrm>
          <a:prstGeom prst="rect">
            <a:avLst/>
          </a:prstGeom>
        </p:spPr>
      </p:pic>
      <p:pic>
        <p:nvPicPr>
          <p:cNvPr id="47" name="Imagen 4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1BF93EC-2C47-4ED0-AF4C-99A512B4A042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8" b="7074"/>
          <a:stretch/>
        </p:blipFill>
        <p:spPr>
          <a:xfrm>
            <a:off x="675640" y="4227690"/>
            <a:ext cx="3438114" cy="1738134"/>
          </a:xfrm>
          <a:prstGeom prst="rect">
            <a:avLst/>
          </a:prstGeom>
        </p:spPr>
      </p:pic>
      <p:pic>
        <p:nvPicPr>
          <p:cNvPr id="50" name="Picture 18">
            <a:extLst>
              <a:ext uri="{FF2B5EF4-FFF2-40B4-BE49-F238E27FC236}">
                <a16:creationId xmlns:a16="http://schemas.microsoft.com/office/drawing/2014/main" id="{216FF4AC-93CB-4950-84E1-B52FB36C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634" y="1487133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>
            <a:extLst>
              <a:ext uri="{FF2B5EF4-FFF2-40B4-BE49-F238E27FC236}">
                <a16:creationId xmlns:a16="http://schemas.microsoft.com/office/drawing/2014/main" id="{D2395EBE-FC3B-4BB5-A354-98BA80B2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362" y="1484984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4">
            <a:extLst>
              <a:ext uri="{FF2B5EF4-FFF2-40B4-BE49-F238E27FC236}">
                <a16:creationId xmlns:a16="http://schemas.microsoft.com/office/drawing/2014/main" id="{2811E9A6-5BE5-44FD-A210-B35F2B7B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90" y="1556864"/>
            <a:ext cx="1608752" cy="532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upo 58">
            <a:extLst>
              <a:ext uri="{FF2B5EF4-FFF2-40B4-BE49-F238E27FC236}">
                <a16:creationId xmlns:a16="http://schemas.microsoft.com/office/drawing/2014/main" id="{83FF74F0-9BCF-487C-9D2B-61A0E0BC2975}"/>
              </a:ext>
            </a:extLst>
          </p:cNvPr>
          <p:cNvGrpSpPr/>
          <p:nvPr/>
        </p:nvGrpSpPr>
        <p:grpSpPr>
          <a:xfrm>
            <a:off x="7298140" y="6257626"/>
            <a:ext cx="2939934" cy="338553"/>
            <a:chOff x="1890409" y="6399275"/>
            <a:chExt cx="1726706" cy="198842"/>
          </a:xfrm>
        </p:grpSpPr>
        <p:sp>
          <p:nvSpPr>
            <p:cNvPr id="60" name="Rectángulo: esquinas redondeadas 59">
              <a:extLst>
                <a:ext uri="{FF2B5EF4-FFF2-40B4-BE49-F238E27FC236}">
                  <a16:creationId xmlns:a16="http://schemas.microsoft.com/office/drawing/2014/main" id="{EBE9A5BF-37B5-4C72-B702-FD58570DB2F9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FFD8B6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CuadroTexto 60">
              <a:extLst>
                <a:ext uri="{FF2B5EF4-FFF2-40B4-BE49-F238E27FC236}">
                  <a16:creationId xmlns:a16="http://schemas.microsoft.com/office/drawing/2014/main" id="{F264141B-D11B-4E50-AC3D-78AA3481754B}"/>
                </a:ext>
              </a:extLst>
            </p:cNvPr>
            <p:cNvSpPr txBox="1"/>
            <p:nvPr/>
          </p:nvSpPr>
          <p:spPr>
            <a:xfrm>
              <a:off x="2241421" y="6399275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b</a:t>
              </a:r>
            </a:p>
          </p:txBody>
        </p:sp>
      </p:grpSp>
      <p:grpSp>
        <p:nvGrpSpPr>
          <p:cNvPr id="62" name="Grupo 61">
            <a:extLst>
              <a:ext uri="{FF2B5EF4-FFF2-40B4-BE49-F238E27FC236}">
                <a16:creationId xmlns:a16="http://schemas.microsoft.com/office/drawing/2014/main" id="{ACF3702D-0C8B-465B-8484-29AE8F78D071}"/>
              </a:ext>
            </a:extLst>
          </p:cNvPr>
          <p:cNvGrpSpPr/>
          <p:nvPr/>
        </p:nvGrpSpPr>
        <p:grpSpPr>
          <a:xfrm>
            <a:off x="3016337" y="6266731"/>
            <a:ext cx="2939934" cy="338553"/>
            <a:chOff x="1890409" y="6399273"/>
            <a:chExt cx="1726706" cy="198842"/>
          </a:xfrm>
        </p:grpSpPr>
        <p:sp>
          <p:nvSpPr>
            <p:cNvPr id="63" name="Rectángulo: esquinas redondeadas 62">
              <a:extLst>
                <a:ext uri="{FF2B5EF4-FFF2-40B4-BE49-F238E27FC236}">
                  <a16:creationId xmlns:a16="http://schemas.microsoft.com/office/drawing/2014/main" id="{EA4020B9-B2E8-4428-9FC7-6611F3913061}"/>
                </a:ext>
              </a:extLst>
            </p:cNvPr>
            <p:cNvSpPr/>
            <p:nvPr/>
          </p:nvSpPr>
          <p:spPr>
            <a:xfrm>
              <a:off x="1890409" y="6404578"/>
              <a:ext cx="321158" cy="177538"/>
            </a:xfrm>
            <a:prstGeom prst="roundRect">
              <a:avLst/>
            </a:prstGeom>
            <a:solidFill>
              <a:srgbClr val="BBD5E8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6F6C1585-D3E0-4A69-9597-E68C12365A73}"/>
                </a:ext>
              </a:extLst>
            </p:cNvPr>
            <p:cNvSpPr txBox="1"/>
            <p:nvPr/>
          </p:nvSpPr>
          <p:spPr>
            <a:xfrm>
              <a:off x="2241421" y="6399273"/>
              <a:ext cx="1375694" cy="198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% of variant a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EB6F785-BCF5-4837-B08C-A1CDDEEE7681}"/>
              </a:ext>
            </a:extLst>
          </p:cNvPr>
          <p:cNvSpPr txBox="1"/>
          <p:nvPr/>
        </p:nvSpPr>
        <p:spPr>
          <a:xfrm>
            <a:off x="5280815" y="207658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1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8492F21-ED39-44A9-A121-4FDC496413FA}"/>
              </a:ext>
            </a:extLst>
          </p:cNvPr>
          <p:cNvSpPr txBox="1"/>
          <p:nvPr/>
        </p:nvSpPr>
        <p:spPr>
          <a:xfrm>
            <a:off x="5261601" y="404266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Node 2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1AFEE703-C494-4719-A9F9-7194300CFE96}"/>
              </a:ext>
            </a:extLst>
          </p:cNvPr>
          <p:cNvSpPr txBox="1"/>
          <p:nvPr/>
        </p:nvSpPr>
        <p:spPr>
          <a:xfrm>
            <a:off x="1606501" y="598931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days</a:t>
            </a:r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4F25A000-9A3A-4245-AF21-813B4FA4B9D8}"/>
              </a:ext>
            </a:extLst>
          </p:cNvPr>
          <p:cNvSpPr txBox="1"/>
          <p:nvPr/>
        </p:nvSpPr>
        <p:spPr>
          <a:xfrm>
            <a:off x="5197045" y="604827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days</a:t>
            </a:r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AF702A7-63F0-4E39-BFD0-0D942DA13AA1}"/>
              </a:ext>
            </a:extLst>
          </p:cNvPr>
          <p:cNvSpPr txBox="1"/>
          <p:nvPr/>
        </p:nvSpPr>
        <p:spPr>
          <a:xfrm>
            <a:off x="8638464" y="604827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Time (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days</a:t>
            </a:r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6F220CC-ED8E-494F-B38E-915B99750231}"/>
              </a:ext>
            </a:extLst>
          </p:cNvPr>
          <p:cNvSpPr txBox="1"/>
          <p:nvPr/>
        </p:nvSpPr>
        <p:spPr>
          <a:xfrm rot="16200000">
            <a:off x="-143944" y="3007290"/>
            <a:ext cx="12474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proportion</a:t>
            </a:r>
            <a:endParaRPr lang="es-CO" sz="1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variant</a:t>
            </a:r>
            <a:endParaRPr lang="es-CO" sz="1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538274D-A7D8-4743-A624-110B239DBF5F}"/>
              </a:ext>
            </a:extLst>
          </p:cNvPr>
          <p:cNvSpPr txBox="1"/>
          <p:nvPr/>
        </p:nvSpPr>
        <p:spPr>
          <a:xfrm rot="16200000">
            <a:off x="-143944" y="4956328"/>
            <a:ext cx="124745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Final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proportion</a:t>
            </a:r>
            <a:endParaRPr lang="es-CO" sz="1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  <a:p>
            <a:pPr algn="ctr"/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of</a:t>
            </a:r>
            <a:r>
              <a:rPr lang="es-CO" sz="105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 </a:t>
            </a:r>
            <a:r>
              <a:rPr lang="es-CO" sz="105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variant</a:t>
            </a:r>
            <a:endParaRPr lang="es-CO" sz="1050" dirty="0">
              <a:latin typeface="DejaVu Sans" panose="020B0603030804020204" pitchFamily="34" charset="0"/>
              <a:ea typeface="DejaVu Sans" panose="020B0603030804020204" pitchFamily="34" charset="0"/>
              <a:cs typeface="DejaVu Sans" panose="020B0603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31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n 4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24362ED0-3484-4D7A-BB83-A27A765D4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" y="1234433"/>
            <a:ext cx="5852172" cy="4389129"/>
          </a:xfrm>
          <a:prstGeom prst="rect">
            <a:avLst/>
          </a:prstGeom>
        </p:spPr>
      </p:pic>
      <p:pic>
        <p:nvPicPr>
          <p:cNvPr id="43" name="Imagen 4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7BE42E5-C92B-4A12-84AB-25E86A969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107" y="1234432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927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74B0CE75-33B2-4FF0-AAEE-D6E49EFC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235" y="1796879"/>
            <a:ext cx="5090697" cy="36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C3DF2CC-B42F-4F5D-B102-7BCD76ABF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38" y="1796880"/>
            <a:ext cx="5090697" cy="363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BE5D29-567B-416A-A207-E3325C76B004}"/>
              </a:ext>
            </a:extLst>
          </p:cNvPr>
          <p:cNvSpPr txBox="1"/>
          <p:nvPr/>
        </p:nvSpPr>
        <p:spPr>
          <a:xfrm>
            <a:off x="1378479" y="20904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C23FB8-DD4B-4D04-8923-6442B8E535D7}"/>
              </a:ext>
            </a:extLst>
          </p:cNvPr>
          <p:cNvSpPr txBox="1"/>
          <p:nvPr/>
        </p:nvSpPr>
        <p:spPr>
          <a:xfrm>
            <a:off x="6481620" y="20880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123384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>
            <a:extLst>
              <a:ext uri="{FF2B5EF4-FFF2-40B4-BE49-F238E27FC236}">
                <a16:creationId xmlns:a16="http://schemas.microsoft.com/office/drawing/2014/main" id="{87AD8DAE-1C9F-407B-844C-0DDACB1E8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901" y="1909348"/>
            <a:ext cx="5090698" cy="33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3F9FD5CF-75EE-4D7D-9D71-3E33B2A1B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7584" y="1909348"/>
            <a:ext cx="5095378" cy="336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CBE5D29-567B-416A-A207-E3325C76B004}"/>
              </a:ext>
            </a:extLst>
          </p:cNvPr>
          <p:cNvSpPr txBox="1"/>
          <p:nvPr/>
        </p:nvSpPr>
        <p:spPr>
          <a:xfrm>
            <a:off x="1378479" y="209042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C23FB8-DD4B-4D04-8923-6442B8E535D7}"/>
              </a:ext>
            </a:extLst>
          </p:cNvPr>
          <p:cNvSpPr txBox="1"/>
          <p:nvPr/>
        </p:nvSpPr>
        <p:spPr>
          <a:xfrm>
            <a:off x="6481620" y="2088028"/>
            <a:ext cx="51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60298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95</Words>
  <Application>Microsoft Office PowerPoint</Application>
  <PresentationFormat>Panorámica</PresentationFormat>
  <Paragraphs>32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DejaVu Sans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Alejandro Rojas Venegas</dc:creator>
  <cp:lastModifiedBy>José Alejandro Rojas Venegas</cp:lastModifiedBy>
  <cp:revision>6</cp:revision>
  <dcterms:created xsi:type="dcterms:W3CDTF">2022-04-07T04:17:12Z</dcterms:created>
  <dcterms:modified xsi:type="dcterms:W3CDTF">2022-04-18T05:28:44Z</dcterms:modified>
</cp:coreProperties>
</file>