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417E9-7166-774F-B601-6FE57419C0F1}" type="datetimeFigureOut">
              <a:rPr lang="en-UY" smtClean="0"/>
              <a:t>14/3/22</a:t>
            </a:fld>
            <a:endParaRPr lang="en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2DDDC-DBFE-C542-BC8E-CBBC12A2ECBF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15816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2DDDC-DBFE-C542-BC8E-CBBC12A2ECBF}" type="slidenum">
              <a:rPr lang="en-UY" smtClean="0"/>
              <a:t>1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83239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3570-393F-EF49-9BEF-873940EAE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F4503-3B84-EA4D-990F-2C3C44EF0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108E-3544-1548-9EBC-F79CF721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E9F6-AB1D-6041-B48A-70F2810B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29C52-45E5-A841-9CEF-2504676F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47154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700D-4EC4-F34C-858A-A65FD10C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E498F-A423-E642-93E0-026137177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03C8C-59C1-E541-BDA8-39AF5D3E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4076-9941-4640-BDA4-871BF576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15C7-7E07-E646-82ED-760A0AFD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70641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C6175-5DF3-4842-A682-CD79F864D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FA94C-2A18-A94D-82DE-F16E390B0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18077-7ABE-4F40-A597-516835A9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BA76-11BE-5D4B-A7A4-3C585B62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5464-C967-D24B-BECE-AF431834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95414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C6BB-A20A-5940-A745-6D8EC6B8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22F8-2365-C94A-BEFD-7A803AB1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201C-73ED-054A-9C75-E5639A3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83E8-6957-EC49-B830-55E8BDC7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373D-A399-AC4A-A242-8BB1E084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52591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949F-63C6-7F47-98C5-17020D29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A09A3-95C0-114A-B20B-7D9BAE30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1869-638D-5D4F-B6CD-67413DBE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40494-F5C1-8E42-BAFB-79D01D40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8D6F-2D43-8B4C-B902-8AFED2CB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7252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C9A1-86CB-C047-A227-C8D594F9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25E7-7D04-8B49-903B-7FF11223B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01430-2838-4841-9BB6-15225D31C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6298F-59C9-F847-97F9-A57099AA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A91E2-CDDB-0248-AD05-6632527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06847-13BD-184B-BD92-4261F3C1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54692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A69D-655B-0741-AAB9-0CC8D7F5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1D6B-3318-6D49-9057-93554A18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5BAF5-B4AE-174A-B468-4C4DECEAD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D319A-33A9-FF4E-B119-75263EABC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8DB83-9CF2-8C4A-BCDA-84AEE2061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0DA3A-D249-DC43-843A-4E8CE943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DC5F8-692A-6B40-BCF9-9ED40498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0DE3-4FC0-AC4F-87D4-1756B99F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81651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B6FD-0513-4842-99A0-C57CF521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0E2E9-49D6-FE46-9B47-34191683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55756-5D86-4545-9D57-0E3B75BD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A9033-B7AA-5B44-8F3B-8B5BD8A2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86766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3CB0F-7264-6F43-9F93-9D4261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09957-D0CC-1E44-A248-C0D4A05B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80B3E-2048-CB45-B9FA-CF145DA8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14434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852A-0656-BD4A-A827-8D29E11C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F03C-984A-DD4E-8EE5-1814D204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45BFE-D162-964F-AAE7-FEA77AE83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70E22-8FD7-FB49-9FDE-74663942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6635-3A3F-3E42-B6E0-53F822F6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910D2-DFA5-D543-AE26-868C0E6A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9509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43EC-A9CB-AF47-BD5C-4A0DCC01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819F3-0EEE-6C4D-8FC7-98A3D2067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1A50F-D6BA-924F-B906-D4C88B4E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070FF-2294-F746-ABFD-A4209207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50E44-E6B7-684E-B8FC-AF14526C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5C0B-AA6F-1E49-A9CD-E0480D2F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89063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43144-C9D1-B44F-8E0B-31CE3D3A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7DCEF-388D-B54C-85F6-2E5A7271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FE10-F625-8C46-849F-4D17DD6EA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2C2B-41D4-6343-A101-8F15522A4499}" type="datetimeFigureOut">
              <a:rPr lang="en-UY" smtClean="0"/>
              <a:t>13/3/22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187D-FD9D-5E44-8498-36B33808D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11D8-CCF0-A846-B6FF-552AF943F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9CBA-6875-A64F-A0C3-3FC20212A5D3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08593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4000">
              <a:schemeClr val="accent1">
                <a:lumMod val="45000"/>
                <a:lumOff val="55000"/>
              </a:schemeClr>
            </a:gs>
            <a:gs pos="5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196A672-90FA-6640-8527-5211A7166AF9}"/>
              </a:ext>
            </a:extLst>
          </p:cNvPr>
          <p:cNvGrpSpPr/>
          <p:nvPr/>
        </p:nvGrpSpPr>
        <p:grpSpPr>
          <a:xfrm>
            <a:off x="383465" y="116556"/>
            <a:ext cx="11425070" cy="6624888"/>
            <a:chOff x="310454" y="129599"/>
            <a:chExt cx="11425070" cy="6624888"/>
          </a:xfrm>
        </p:grpSpPr>
        <p:pic>
          <p:nvPicPr>
            <p:cNvPr id="6" name="Picture 5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D7F17D6B-E991-9546-9053-963FFCC24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54" y="129599"/>
              <a:ext cx="1513450" cy="3240000"/>
            </a:xfrm>
            <a:prstGeom prst="roundRect">
              <a:avLst/>
            </a:prstGeom>
          </p:spPr>
        </p:pic>
        <p:pic>
          <p:nvPicPr>
            <p:cNvPr id="8" name="Picture 7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0A807095-12F7-3A46-B208-363B1F68C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0218" y="129599"/>
              <a:ext cx="1506469" cy="3240000"/>
            </a:xfrm>
            <a:prstGeom prst="roundRect">
              <a:avLst/>
            </a:prstGeom>
          </p:spPr>
        </p:pic>
        <p:pic>
          <p:nvPicPr>
            <p:cNvPr id="10" name="Picture 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9AF50D9-EC5A-4C49-9190-195431AF9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001" y="129599"/>
              <a:ext cx="1504441" cy="3240000"/>
            </a:xfrm>
            <a:prstGeom prst="roundRect">
              <a:avLst/>
            </a:prstGeom>
          </p:spPr>
        </p:pic>
        <p:pic>
          <p:nvPicPr>
            <p:cNvPr id="12" name="Picture 1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0D96994-2FD0-274D-9811-6318C1D93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33439" y="129599"/>
              <a:ext cx="1508802" cy="3240000"/>
            </a:xfrm>
            <a:prstGeom prst="roundRect">
              <a:avLst/>
            </a:prstGeom>
          </p:spPr>
        </p:pic>
        <p:pic>
          <p:nvPicPr>
            <p:cNvPr id="14" name="Picture 1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31C26B1-71D4-6E41-A106-2149D200A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63756" y="129599"/>
              <a:ext cx="1493369" cy="3240000"/>
            </a:xfrm>
            <a:prstGeom prst="roundRect">
              <a:avLst/>
            </a:prstGeom>
          </p:spPr>
        </p:pic>
        <p:pic>
          <p:nvPicPr>
            <p:cNvPr id="18" name="Picture 17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B6DA4FC7-0D17-2F4E-BA8D-B4A29FFAC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4421" t="8944"/>
            <a:stretch/>
          </p:blipFill>
          <p:spPr>
            <a:xfrm>
              <a:off x="10218555" y="129599"/>
              <a:ext cx="1503772" cy="3240000"/>
            </a:xfrm>
            <a:prstGeom prst="roundRect">
              <a:avLst/>
            </a:prstGeom>
          </p:spPr>
        </p:pic>
        <p:pic>
          <p:nvPicPr>
            <p:cNvPr id="22" name="Picture 21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73286386-D3B5-0D4E-AB96-6BDA9C9EB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83769" y="3514487"/>
              <a:ext cx="1510541" cy="3240000"/>
            </a:xfrm>
            <a:prstGeom prst="roundRect">
              <a:avLst/>
            </a:prstGeom>
          </p:spPr>
        </p:pic>
        <p:pic>
          <p:nvPicPr>
            <p:cNvPr id="24" name="Picture 23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216A5974-AB73-3B4B-81EC-4F37AE011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39272" y="3514487"/>
              <a:ext cx="1694312" cy="3240000"/>
            </a:xfrm>
            <a:prstGeom prst="roundRect">
              <a:avLst/>
            </a:prstGeom>
          </p:spPr>
        </p:pic>
        <p:pic>
          <p:nvPicPr>
            <p:cNvPr id="26" name="Picture 25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098AF604-6974-024C-88F2-D60BC9FFE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40416" y="3514487"/>
              <a:ext cx="1498391" cy="3240000"/>
            </a:xfrm>
            <a:prstGeom prst="roundRect">
              <a:avLst/>
            </a:prstGeom>
          </p:spPr>
        </p:pic>
        <p:pic>
          <p:nvPicPr>
            <p:cNvPr id="28" name="Picture 27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EEF520E7-F999-0A4F-B4EB-E45A64103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278546" y="3514487"/>
              <a:ext cx="1495047" cy="3240000"/>
            </a:xfrm>
            <a:prstGeom prst="roundRect">
              <a:avLst/>
            </a:prstGeom>
          </p:spPr>
        </p:pic>
        <p:pic>
          <p:nvPicPr>
            <p:cNvPr id="30" name="Picture 29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CB89EAE1-8366-F643-8521-870B948CC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18555" y="3514487"/>
              <a:ext cx="1516969" cy="3240000"/>
            </a:xfrm>
            <a:prstGeom prst="roundRect">
              <a:avLst/>
            </a:prstGeom>
          </p:spPr>
        </p:pic>
        <p:pic>
          <p:nvPicPr>
            <p:cNvPr id="34" name="Picture 33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2D2AC4CA-D2A6-8641-839F-0FACED98E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0454" y="3514487"/>
              <a:ext cx="1485000" cy="3240000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676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Segovia</dc:creator>
  <cp:lastModifiedBy>Joaquin Segovia</cp:lastModifiedBy>
  <cp:revision>1</cp:revision>
  <dcterms:created xsi:type="dcterms:W3CDTF">2022-03-14T02:51:15Z</dcterms:created>
  <dcterms:modified xsi:type="dcterms:W3CDTF">2022-03-14T03:02:43Z</dcterms:modified>
</cp:coreProperties>
</file>