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562D-5EB4-4C57-ABFA-A1AFCC7BFCF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407CCB0-7941-4D08-A3FC-EA3E177A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2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562D-5EB4-4C57-ABFA-A1AFCC7BFCF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07CCB0-7941-4D08-A3FC-EA3E177A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4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562D-5EB4-4C57-ABFA-A1AFCC7BFCF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07CCB0-7941-4D08-A3FC-EA3E177AE9E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8259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562D-5EB4-4C57-ABFA-A1AFCC7BFCF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07CCB0-7941-4D08-A3FC-EA3E177A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22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562D-5EB4-4C57-ABFA-A1AFCC7BFCF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07CCB0-7941-4D08-A3FC-EA3E177AE9E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1592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562D-5EB4-4C57-ABFA-A1AFCC7BFCF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07CCB0-7941-4D08-A3FC-EA3E177A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66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562D-5EB4-4C57-ABFA-A1AFCC7BFCF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CCB0-7941-4D08-A3FC-EA3E177A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77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562D-5EB4-4C57-ABFA-A1AFCC7BFCF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CCB0-7941-4D08-A3FC-EA3E177A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3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562D-5EB4-4C57-ABFA-A1AFCC7BFCF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CCB0-7941-4D08-A3FC-EA3E177A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6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562D-5EB4-4C57-ABFA-A1AFCC7BFCF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07CCB0-7941-4D08-A3FC-EA3E177A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2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562D-5EB4-4C57-ABFA-A1AFCC7BFCF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07CCB0-7941-4D08-A3FC-EA3E177A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4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562D-5EB4-4C57-ABFA-A1AFCC7BFCF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07CCB0-7941-4D08-A3FC-EA3E177A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5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562D-5EB4-4C57-ABFA-A1AFCC7BFCF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CCB0-7941-4D08-A3FC-EA3E177A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7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562D-5EB4-4C57-ABFA-A1AFCC7BFCF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CCB0-7941-4D08-A3FC-EA3E177A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0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562D-5EB4-4C57-ABFA-A1AFCC7BFCF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CCB0-7941-4D08-A3FC-EA3E177A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5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562D-5EB4-4C57-ABFA-A1AFCC7BFCF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07CCB0-7941-4D08-A3FC-EA3E177A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6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0562D-5EB4-4C57-ABFA-A1AFCC7BFCF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407CCB0-7941-4D08-A3FC-EA3E177A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4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5BAD7-C176-2858-B138-49AEB6777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0551"/>
            <a:ext cx="9144000" cy="2173857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Black-Box Prompt Optimization: Aligning Large Language Models without Model Training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26071-68F4-CCF1-0C2A-C3D6A2CA8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67487"/>
            <a:ext cx="9144000" cy="3769743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200" b="1" i="0" dirty="0">
                <a:effectLst/>
                <a:latin typeface="Söhne"/>
              </a:rPr>
              <a:t>Authors</a:t>
            </a:r>
            <a:r>
              <a:rPr lang="en-US" sz="4200" b="0" i="0" dirty="0">
                <a:effectLst/>
                <a:latin typeface="Söhne"/>
              </a:rPr>
              <a:t>: Jiale Cheng, Xiao Liu, Kehan Zheng, Pei Ke, Hongning Wang, Yuxiao Dong, Jie Tang, and Minlie Huang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200" b="1" i="0" dirty="0">
                <a:effectLst/>
                <a:latin typeface="Söhne"/>
              </a:rPr>
              <a:t>Affiliations: </a:t>
            </a:r>
            <a:r>
              <a:rPr lang="en-US" sz="4200" b="0" i="0" dirty="0">
                <a:effectLst/>
                <a:latin typeface="Söhne"/>
              </a:rPr>
              <a:t>1 The CoAI Group, Tsinghua University; 2 Zhipu AI; 3 The Knowledge Engineering Group (KEG), Tsinghua University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200" b="1" i="0" dirty="0">
                <a:effectLst/>
                <a:latin typeface="Söhne"/>
              </a:rPr>
              <a:t>Presenter</a:t>
            </a:r>
            <a:r>
              <a:rPr lang="en-US" sz="4200" b="0" i="0" dirty="0">
                <a:effectLst/>
                <a:latin typeface="Söhne"/>
              </a:rPr>
              <a:t>: Joash Muganda, San Jose State University (SJSU)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200" b="1" i="0" dirty="0">
                <a:effectLst/>
                <a:latin typeface="Söhne"/>
              </a:rPr>
              <a:t>Date</a:t>
            </a:r>
            <a:r>
              <a:rPr lang="en-US" sz="4200" b="0" i="0" dirty="0">
                <a:effectLst/>
                <a:latin typeface="Söhne"/>
              </a:rPr>
              <a:t>: November 19, 2023, Fall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26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8209-EEE0-D861-B597-96D69A1F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öhne"/>
              </a:rPr>
              <a:t>Introduction to LLMs and Alignment Challenges</a:t>
            </a:r>
            <a:br>
              <a:rPr lang="en-US" b="1" i="0" dirty="0">
                <a:effectLst/>
                <a:latin typeface="Söhne"/>
              </a:rPr>
            </a:b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596A9-93F8-3360-B134-480EE7A39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8302"/>
            <a:ext cx="10515600" cy="557266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Large Language Models (LLMs) Overview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AI systems capable of understanding and generating human-like text.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Used for tasks like translation, summarization, and question answering.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Importance in Natural Language Processing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Central to advances in AI communication abilities.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Improve user experience with technology by enabling more natural interactions.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Challenges in Aligning LLMs with Human Intentions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Difficulty in precisely interpreting and responding to user prompts.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LLMs sometimes produce responses that don't align with user expectations or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Limitations of Existing Methods (RLHF, DPO)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Reinforcement Learning from Human Feedback (RLHF) and Direct Preference Optimization (DPO) are common alignment methods.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Often resource-intensive and require extensive retraining of models.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May not be accessible for all users, especially those outside major tech companies.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6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7E30-B604-6250-09E9-683D6CD7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769"/>
            <a:ext cx="10515600" cy="871269"/>
          </a:xfrm>
        </p:spPr>
        <p:txBody>
          <a:bodyPr>
            <a:normAutofit fontScale="90000"/>
          </a:bodyPr>
          <a:lstStyle/>
          <a:p>
            <a:r>
              <a:rPr lang="en-US" sz="4000" b="1" i="0" dirty="0">
                <a:effectLst/>
                <a:latin typeface="Söhne"/>
              </a:rPr>
              <a:t>Introduction to Black-Box Prompt Optimization (BPO)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0DB20-0B4B-4C9B-A895-5C3332A25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2800"/>
            <a:ext cx="10515600" cy="6045199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1" dirty="0">
              <a:latin typeface="Söhne"/>
            </a:endParaRPr>
          </a:p>
          <a:p>
            <a:pPr marL="0" indent="0" algn="l">
              <a:buNone/>
            </a:pPr>
            <a:endParaRPr lang="en-US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Söhne"/>
            </a:endParaRPr>
          </a:p>
          <a:p>
            <a:pPr marL="0" indent="0" algn="l">
              <a:buNone/>
            </a:pPr>
            <a:endParaRPr lang="en-US" b="1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1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What is BPO?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 new method for aligning Large Language Models (LLMs) with user intentions.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Focuses on improving how we communicate with AI, rather than changing the AI itself.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Key Concept - Optimizing User Prompts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Involves refining the questions or instructions we give to AI models.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Helps AI to understand and respond more effectively to user queries.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Advantages of BPO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Model-Agnostic</a:t>
            </a:r>
            <a:r>
              <a:rPr lang="en-US" b="0" i="0" dirty="0">
                <a:effectLst/>
                <a:latin typeface="Söhne"/>
              </a:rPr>
              <a:t>: Works with a variety of AI models, not limited to a specific one.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No Need for Model Training</a:t>
            </a:r>
            <a:r>
              <a:rPr lang="en-US" b="0" i="0" dirty="0">
                <a:effectLst/>
                <a:latin typeface="Söhne"/>
              </a:rPr>
              <a:t>: Eliminates the need for time-consuming and resource-intensive retraining of AI models.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Efficiency and Accessibility</a:t>
            </a:r>
            <a:r>
              <a:rPr lang="en-US" b="0" i="0" dirty="0">
                <a:effectLst/>
                <a:latin typeface="Söhne"/>
              </a:rPr>
              <a:t>: Makes AI alignment more practical and accessible, especially for those without extensive resources.</a:t>
            </a:r>
          </a:p>
          <a:p>
            <a:endParaRPr lang="en-US" dirty="0"/>
          </a:p>
        </p:txBody>
      </p:sp>
      <p:pic>
        <p:nvPicPr>
          <p:cNvPr id="5" name="Picture 4" descr="A black cube with many lines and dots&#10;&#10;Description automatically generated with medium confidence">
            <a:extLst>
              <a:ext uri="{FF2B5EF4-FFF2-40B4-BE49-F238E27FC236}">
                <a16:creationId xmlns:a16="http://schemas.microsoft.com/office/drawing/2014/main" id="{CA3593D6-AD60-6AA3-C7D4-856F7A10E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597" y="905163"/>
            <a:ext cx="5405974" cy="320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5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63C6-6B7B-07F8-C771-5EC5BE04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BPO Methodology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DA95B-2405-5C8D-8976-4F3099BAD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445"/>
            <a:ext cx="10515600" cy="5486400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Process of BPO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 systematic approach to enhance how AI understands and responds to user prompts.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Collecting Feedback Data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Gathering data on how users interact with AI, including their questions and the AI's responses.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Analyzing user feedback to identify what works well and what doesn't.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Constructing Optimized Prompts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Refining and improving the instructions or questions given to AI.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Making prompts clearer and more specific to guide AI towards better responses.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Training a Prompt Optimization Model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Developing a model that can automatically optimize user prompts.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This model learns from feedback data to suggest the most effective way to communicate with AI.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How BPO Differs from Traditional Methods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Unlike methods like RLHF and DPO, BPO doesn't involve retraining the core AI model.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Focuses on the user's side of interaction – improving prompts rather than the AI's internal workings.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More efficient and accessible, as it doesn't require extensive resources or access to the AI's underlying architecture.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6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EA8C-8E2D-ABA8-8605-AF88DBEA9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Experimentation and Results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FC91B-76F3-C25E-B449-1BF9B687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808"/>
            <a:ext cx="10515600" cy="549502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Overview of Experiments Conducted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Various experiments to test BPO's effectiveness with different LLMs.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Included comparing BPO-aligned models against original versions and other alignment methods.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Highlight Key Results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Significant improvements in alignment: BPO helped models understand and respond to user intents more accurately.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Increased efficiency: BPO achieved these results without the need for extensive model retraining.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Demonstrated effectiveness across multiple LLMs, enhancing versatility.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Comparisons with Other Methods (RLHF, PPO, and DPO)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BPO vs. RLHF (Reinforcement Learning from Human Feedback) and DPO (Direct Preference Optimization): BPO often outperformed these methods.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Showed that BPO can work in conjunction with these methods to further improve performance.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Highlighted BPO's advantage in being less resource-intensive and more accessible.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5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C09D7-F7A3-A195-50ED-BF09448E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Implications and Future of AI Alignment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F917E-0B48-F2F9-4C16-EABF84AC6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974"/>
            <a:ext cx="10515600" cy="521898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Significance of BPO in AI Development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Marks a shift in improving AI-user interactions without the complexities of retraining models.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Enhances the practicality and accessibility of sophisticated AI technology.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Future Possibilities with BPO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Potential to make AI tools more intuitive and user-friendly across various sectors.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Opens avenues for more effective communication with AI in everyday applications.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Could lead to breakthroughs in making AI more adaptable to diverse user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Closing Remarks on BPO's Impact on Human-AI Interactions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BPO represents a significant step towards more natural and efficient human-AI communication.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By focusing on the user side of AI interactions, it paves the way for more inclusive and accessible AI technologies.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Highlights the importance of understanding and improving how we interact with AI systems for better overall performance and user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531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4800-8956-C037-0C33-A3E9712A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Conclusion and References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43AFA-5AB0-C9AE-D2BA-4826D16D0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204"/>
            <a:ext cx="10515600" cy="5477773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Key Points Summary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Explored the role of Large Language Models (LLMs) in language processing and their alignment challenges.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Discussed limitations of traditional methods like RLHF and DPO in aligning LLMs.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Introduced Black-Box Prompt Optimization (BPO) as an efficient alternative to traditional methods, focusing on optimizing prompts rather than retraining models.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Detailed BPO Methodology: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Collect Feedback Data</a:t>
            </a:r>
            <a:r>
              <a:rPr lang="en-US" b="0" i="0" dirty="0">
                <a:effectLst/>
                <a:latin typeface="Söhne"/>
              </a:rPr>
              <a:t>: Gathering user interactions and preferences.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Construct Optimized Prompts</a:t>
            </a:r>
            <a:r>
              <a:rPr lang="en-US" b="0" i="0" dirty="0">
                <a:effectLst/>
                <a:latin typeface="Söhne"/>
              </a:rPr>
              <a:t>: Refining prompts based on this feedback for better AI understanding and response.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Use AI with Optimized Prompts</a:t>
            </a:r>
            <a:r>
              <a:rPr lang="en-US" b="0" i="0" dirty="0">
                <a:effectLst/>
                <a:latin typeface="Söhne"/>
              </a:rPr>
              <a:t>: Applying these enhanced prompts in real AI interactions.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Highlighted experiment results showing BPO's effectiveness in improving LLM alignment and versatility across various models.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Emphasized BPO’s potential in advancing intuitive and human-aligned AI interactions.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References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Original Paper: "Black-Box Prompt Optimization: Aligning Large Language Models without Model Training" by Jiale Cheng, Xiao Liu, Kehan Zheng, Pei Ke, Hongning Wang, Yuxiao Dong, Jie Tang, and Minlie Huang. Affiliations: The CoAI Group, Tsinghua University; Zhipu AI; The Knowledge Engineering Group (KEG), Tsinghua University.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Presenter: Joash Mugnda, San Jose State University (SJSU)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Date: November 19, 2023, Fall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2191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3095</TotalTime>
  <Words>1044</Words>
  <Application>Microsoft Office PowerPoint</Application>
  <PresentationFormat>Widescreen</PresentationFormat>
  <Paragraphs>96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Söhne</vt:lpstr>
      <vt:lpstr>Wingdings 3</vt:lpstr>
      <vt:lpstr>Wisp</vt:lpstr>
      <vt:lpstr>Black-Box Prompt Optimization: Aligning Large Language Models without Model Training</vt:lpstr>
      <vt:lpstr>Introduction to LLMs and Alignment Challenges  </vt:lpstr>
      <vt:lpstr>Introduction to Black-Box Prompt Optimization (BPO) </vt:lpstr>
      <vt:lpstr>BPO Methodology </vt:lpstr>
      <vt:lpstr>Experimentation and Results </vt:lpstr>
      <vt:lpstr>Implications and Future of AI Alignment </vt:lpstr>
      <vt:lpstr>Conclusion and 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Black-Box Prompt Optimization: Aligning Large Language Models without Model Training</dc:title>
  <dc:creator>Joash Muganda</dc:creator>
  <cp:lastModifiedBy>Joash Muganda</cp:lastModifiedBy>
  <cp:revision>1</cp:revision>
  <dcterms:created xsi:type="dcterms:W3CDTF">2023-11-18T03:35:55Z</dcterms:created>
  <dcterms:modified xsi:type="dcterms:W3CDTF">2023-11-20T07:11:02Z</dcterms:modified>
</cp:coreProperties>
</file>