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06233ff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06233ff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06233ff7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06233ff7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6233ff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06233ff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6233ff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06233ff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6233ff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06233ff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6233ff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06233ff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6233ff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06233ff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06233ff7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06233ff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06233ff7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06233ff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06233ff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06233ff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Exploring Strategic Thinking in Large Language Models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Joash Muganda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30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2111725"/>
            <a:ext cx="85206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Strategic Evolution: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Exploration of strategic thinking evolution in LLMs shows their capability to outperform complex human strategic reasoning in areas from business to geopolitics.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Impact on Industries: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LLMs enhance decision-making across various industries, driving efficiency and innovation in finance, public policy, and entertainment.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Collaboration: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Future collaboration between human expertise and LLMs could unlock new possibilities, enhancing problem-solving and decision frameworks.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to Action: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 the field progresses, it's crucial to embrace opportunities responsibly, with a focus on ethical AI development and deployment.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24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Zhang, Y., et al. (2024). Advanced Strategic Reasoning in Language Models. Journal of AI Research.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128825"/>
            <a:ext cx="76887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Introduction</a:t>
            </a:r>
            <a:endParaRPr b="1"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969850"/>
            <a:ext cx="85206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42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Emergence of LLMs:</a:t>
            </a:r>
            <a:r>
              <a:rPr lang="en" sz="42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Large Language Models (LLMs) have become pivotal in the development of artificial intelligence. Originating from machine learning advancements, these models are trained on extensive datasets to understand and generate human-like text.</a:t>
            </a:r>
            <a:endParaRPr sz="42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42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Strategic Reasoning in LLMs:</a:t>
            </a:r>
            <a:r>
              <a:rPr lang="en" sz="42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Beyond conventional language tasks, LLMs are now being leveraged for strategic reasoning—planning, decision-making, and predicting outcomes in scenarios involving multiple actors with divergent goals.</a:t>
            </a:r>
            <a:endParaRPr sz="42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42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 and Ethical Considerations:</a:t>
            </a:r>
            <a:r>
              <a:rPr lang="en" sz="42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Deploying LLMs involves navigating complex ethical landscapes, including privacy concerns, decision transparency, and the implications of autonomous decision-making in critical sectors.</a:t>
            </a:r>
            <a:endParaRPr sz="42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Strategic Reasoning with LLMs</a:t>
            </a:r>
            <a:endParaRPr b="1" sz="3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7688700" cy="3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28136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28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Definition of Strategic Reasoning:</a:t>
            </a:r>
            <a:r>
              <a:rPr lang="en" sz="28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Strategic reasoning involves the ability to make decisions, anticipate future scenarios, and influence outcomes in environments where multiple agents interact with varying objectives.</a:t>
            </a:r>
            <a:endParaRPr sz="28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8136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28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 in LLMs:</a:t>
            </a:r>
            <a:r>
              <a:rPr lang="en" sz="28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LLMs utilize strategic reasoning to predict and influence the actions of other agents, leveraging vast datasets and advanced algorithms to model complex interactions.</a:t>
            </a:r>
            <a:endParaRPr sz="28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8136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28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Importance Across Domains:</a:t>
            </a:r>
            <a:r>
              <a:rPr lang="en" sz="28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This capability extends beyond mere language processing to impact areas such as diplomacy, business strategy, and competitive games, where anticipating and shaping interactions can provide significant advantages.</a:t>
            </a:r>
            <a:endParaRPr sz="28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b="1" lang="en" sz="3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Understanding Strategic Reasoning</a:t>
            </a:r>
            <a:endParaRPr b="1" sz="3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Characteristics of Strategic Reasoning: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It involves dynamic decision-making, anticipation of future actions, and continuous adaptation based on an evolving environment.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Cognitive Abilities in LLMs: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LLMs leverage extensive data to mimic human cognitive processes such as problem-solving, critical thinking, and understanding complex interactions.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Proficiency in Strategic Thinking: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LLMs excel at tasks that require them to analyze multiple scenarios simultaneously, recognize patterns, and generate predictive and prescriptive insights.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Applications in Different Sectors</a:t>
            </a:r>
            <a:endParaRPr sz="30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Societal Simulations:</a:t>
            </a: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LLMs are used to model complex social interactions, aiding in policy-making and public sector decision-making.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Economics and Market Analysis: </a:t>
            </a: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models predict market trends, consumer behavior, and assist in strategic business planning.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Strategic Games and Entertainment:</a:t>
            </a: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gaming, LLMs enhance player engagement by simulating intelligent opponents and creating dynamic game environments.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Methodologies for Enhancing LLMs</a:t>
            </a:r>
            <a:endParaRPr b="1" sz="30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40775"/>
            <a:ext cx="76887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Prompt Engineering: 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Tailoring inputs to guide LLMs toward generating specific, desired outputs.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Module Enhancement: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Integrating additional components or features into LLMs to enhance their capabilities.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Theory of Mind: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Enabling LLMs to attribute mental states to themselves and others, improving interaction dynamics.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Fine-tuning: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Adjusting LLM parameters post-initial training to optimize performance for specific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Practical Applications</a:t>
            </a:r>
            <a:endParaRPr b="1" sz="30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Negotiation Simulations: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LLMs using prompt engineering to create more effective negotiation strategies.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 Analysis: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Enhanced modules enable deeper market trend analysis and prediction.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Gaming and Simulation: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Theory of Mind and fine-tuning lead to more realistic and challenging AI opponents.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814700"/>
            <a:ext cx="85206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Assessing LLMs' Performance</a:t>
            </a:r>
            <a:endParaRPr b="1" sz="3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534125"/>
            <a:ext cx="7688700" cy="3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Quantitative Metrics:</a:t>
            </a:r>
            <a:r>
              <a:rPr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Win rates, decision-making efficiency, and strategy effectiveness.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Qualitative Examination:</a:t>
            </a:r>
            <a:r>
              <a:rPr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Analysis of reasoning processes, adaptability to changes, and creativity in strategy formulation.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Integrated Evaluation: </a:t>
            </a:r>
            <a:r>
              <a:rPr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Combining quantitative metrics and qualitative insights for a comprehensive performance assessment.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 sz="3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hallenges and Prospects</a:t>
            </a:r>
            <a:endParaRPr b="1" sz="36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80800"/>
            <a:ext cx="85206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Current Challenges: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Scalability issues, long-term strategic depth, understanding complex human emotions and motivations.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Prospects: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Enhancements in real-time learning capabilities, specialized sub-models for diverse strategic tasks, and potential for cross-disciplinary research.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Balancing Innovation and Ethical Considerations: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Addressing the ethical implications of strategic LLMs in decision-making roles.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