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51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F5643-848F-48C5-B97B-9273E1064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264694-651D-4289-8E98-0C1A57AEC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77B03-0AE8-47DE-9998-10181DE0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47B2-B164-4CD3-897E-FDA905314205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59667-DDF8-413B-A709-DB0F92D9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9D029-3EEE-4E89-BABC-3B742BC4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D3E06-4275-4D1D-94FD-6C31A5BE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26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89E96-0FA6-47F2-8AE4-052F70A2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F627E5-ADEA-4050-B4BC-CF3AAD475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8BCBB-32FB-4C5B-9713-69FDF8EE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47B2-B164-4CD3-897E-FDA905314205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0EB11E-7689-4C93-9900-B6A4395FC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99422-759A-436B-A805-6C8DD40D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D3E06-4275-4D1D-94FD-6C31A5BE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05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0D4ACC-959A-464D-A4C8-982694BBB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3E191B-F45A-409B-B8B7-B6B140820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3298C-8D57-4E1F-BB1E-D522EEBC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47B2-B164-4CD3-897E-FDA905314205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4308E-1A0C-4262-8EF5-7C6244D9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3B70D4-95F8-412D-BC06-68C29D32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D3E06-4275-4D1D-94FD-6C31A5BE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45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79F2E-E977-497D-971B-2FEC8A621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8F51E-99A2-4F75-8E64-6DF71D3E8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FEFBB-5678-48EB-946F-AF21B448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47B2-B164-4CD3-897E-FDA905314205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9A6A9-D08E-42FC-8848-3C55D39B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01B962-B423-4D43-8BF5-6C01C10F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D3E06-4275-4D1D-94FD-6C31A5BE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69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4FD6E-CA60-4C18-A2EF-B2B3DB27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35B6A0-8A5F-4406-B160-3F7F43491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919F59-781F-45B1-840E-A285471C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47B2-B164-4CD3-897E-FDA905314205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31241-956A-4741-BE40-34FA3A3F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3F56D5-14EA-4CBF-B82F-C51966C4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D3E06-4275-4D1D-94FD-6C31A5BE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3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CE749-78C7-40A6-9030-3B118C4C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5159FA-CFBD-4C39-92F3-0CC485EAA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92EFF-F961-4A62-85D9-8E57A18F5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AB2835-7810-41C5-BF92-443F8C2C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47B2-B164-4CD3-897E-FDA905314205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BF058-8E0F-4D46-91E8-30E68AF50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62A8AE-8CC2-4E26-92AF-7CAE0964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D3E06-4275-4D1D-94FD-6C31A5BE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76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7DF8D-A3D0-4034-857D-DC909CBD8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AC3F8-5ABB-4304-9205-72FAB05F0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0D09B4-2782-4F9D-8F99-30A5B9720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82896C-5862-414A-B2F3-388B1836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5E8AFF-ED6B-49AB-9D9A-AF6E0B179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D44AF5-EF52-4FA4-8485-37EED14E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47B2-B164-4CD3-897E-FDA905314205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91EE92-D73F-4818-8B74-C6D7A2E8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A5E987-600F-49D7-812E-22551533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D3E06-4275-4D1D-94FD-6C31A5BE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6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D3E51-AEB0-4939-900D-B60C3567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9E937A-E0CF-4129-BD1D-0033ECC8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47B2-B164-4CD3-897E-FDA905314205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D3EC7C-048E-40C9-BAF6-D0D8847C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E7F02C-EC35-4F9B-AACE-F8E5F105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D3E06-4275-4D1D-94FD-6C31A5BE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93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228A50-F35B-4357-9C38-2A1BD80E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47B2-B164-4CD3-897E-FDA905314205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2A6CAA-ACFE-403D-B067-B79F0799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F492E6-E4CB-4FFB-8091-DBFBFBE1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D3E06-4275-4D1D-94FD-6C31A5BE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49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8233A-1277-49E6-886D-E91534F81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F1E4A0-4FA7-4262-A699-2516CB552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4D56EE-1F71-4630-8A4A-05A9F2882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BBF15B-7104-43D5-997C-F0F736D6B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47B2-B164-4CD3-897E-FDA905314205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79AEBC-5F48-42F7-A8BF-EE064CA8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DDCF0-79DA-4175-93AE-6A89963A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D3E06-4275-4D1D-94FD-6C31A5BE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53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352F4-F31F-49E6-8D95-1C9C6BFC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898C04-5E0F-417A-B569-F5DD6F3F3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63F0D0-EA76-44EA-9857-AA59DAF48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AB7444-9567-40A2-A57E-DE052EDE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47B2-B164-4CD3-897E-FDA905314205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3E4E89-13DC-42C2-B12D-A57A81D3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4B8C0C-6112-40E9-BB3F-62C0F982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D3E06-4275-4D1D-94FD-6C31A5BE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59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5A4A60-8078-47D6-9673-DF2E2EE1C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F947E8-69CC-473C-9DF5-7E91A7B70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E7EF7-F3C9-470B-B7AB-CAFE77285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A47B2-B164-4CD3-897E-FDA905314205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B1D8A5-A262-43BF-A4FE-F1F7BEA2A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C913E-9736-4218-B299-9332D3760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D3E06-4275-4D1D-94FD-6C31A5BE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25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770B31D-B011-46B0-ACEA-D93310042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936" y="373487"/>
            <a:ext cx="2859077" cy="52223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4F4105-A37B-4E92-84C8-C0527336C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574"/>
          <a:stretch/>
        </p:blipFill>
        <p:spPr>
          <a:xfrm>
            <a:off x="5399649" y="373487"/>
            <a:ext cx="2859077" cy="2833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A32FCB-F957-4707-A94D-8239BB5B1259}"/>
              </a:ext>
            </a:extLst>
          </p:cNvPr>
          <p:cNvSpPr txBox="1"/>
          <p:nvPr/>
        </p:nvSpPr>
        <p:spPr>
          <a:xfrm>
            <a:off x="5869728" y="862885"/>
            <a:ext cx="209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Handson</a:t>
            </a:r>
            <a:r>
              <a:rPr lang="en-US" altLang="ko-KR" dirty="0"/>
              <a:t> Project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813D24-2B96-4027-976A-7EDFC9711910}"/>
              </a:ext>
            </a:extLst>
          </p:cNvPr>
          <p:cNvSpPr txBox="1"/>
          <p:nvPr/>
        </p:nvSpPr>
        <p:spPr>
          <a:xfrm>
            <a:off x="6312722" y="1536880"/>
            <a:ext cx="209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Professor : Bang-Yung-Se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19B0F6-1E59-45F6-BEBF-4827BD6A391D}"/>
              </a:ext>
            </a:extLst>
          </p:cNvPr>
          <p:cNvSpPr txBox="1"/>
          <p:nvPr/>
        </p:nvSpPr>
        <p:spPr>
          <a:xfrm>
            <a:off x="5545102" y="2215305"/>
            <a:ext cx="209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Room : 209</a:t>
            </a:r>
            <a:r>
              <a:rPr lang="ko-KR" altLang="en-US" sz="1200" dirty="0"/>
              <a:t>관 </a:t>
            </a:r>
            <a:r>
              <a:rPr lang="en-US" altLang="ko-KR" sz="1200" dirty="0"/>
              <a:t>501</a:t>
            </a:r>
            <a:r>
              <a:rPr lang="ko-KR" altLang="en-US" sz="1200" dirty="0"/>
              <a:t>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BD59EF-9B20-4FA8-B73B-23F4BDF17995}"/>
              </a:ext>
            </a:extLst>
          </p:cNvPr>
          <p:cNvSpPr txBox="1"/>
          <p:nvPr/>
        </p:nvSpPr>
        <p:spPr>
          <a:xfrm>
            <a:off x="5545102" y="2652199"/>
            <a:ext cx="209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Time : Monday 1, 2, 3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9020F2-EBF3-4664-9AE7-59C34C2655E6}"/>
              </a:ext>
            </a:extLst>
          </p:cNvPr>
          <p:cNvSpPr txBox="1"/>
          <p:nvPr/>
        </p:nvSpPr>
        <p:spPr>
          <a:xfrm>
            <a:off x="5545102" y="3089093"/>
            <a:ext cx="209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Learning Object : Understanding of software technology and industry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DF182A4-6B9D-4562-BB4B-95E9973F997E}"/>
              </a:ext>
            </a:extLst>
          </p:cNvPr>
          <p:cNvCxnSpPr>
            <a:cxnSpLocks/>
          </p:cNvCxnSpPr>
          <p:nvPr/>
        </p:nvCxnSpPr>
        <p:spPr>
          <a:xfrm>
            <a:off x="2836082" y="1813879"/>
            <a:ext cx="2701525" cy="6194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0B8A8A-44C5-44E2-BC8E-3B4E4D79E8B8}"/>
              </a:ext>
            </a:extLst>
          </p:cNvPr>
          <p:cNvSpPr txBox="1"/>
          <p:nvPr/>
        </p:nvSpPr>
        <p:spPr>
          <a:xfrm>
            <a:off x="2752737" y="1845973"/>
            <a:ext cx="8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74430EF-A71A-4C86-A750-F26D5609A2C8}"/>
              </a:ext>
            </a:extLst>
          </p:cNvPr>
          <p:cNvSpPr/>
          <p:nvPr/>
        </p:nvSpPr>
        <p:spPr>
          <a:xfrm flipH="1" flipV="1">
            <a:off x="2278505" y="1425293"/>
            <a:ext cx="502170" cy="7182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7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BBF33A6-5538-4DD4-81F8-B84FA8FFC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08" y="1164270"/>
            <a:ext cx="6689492" cy="51826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69B1AC4-E4CF-459B-8010-5A24602D9C5F}"/>
              </a:ext>
            </a:extLst>
          </p:cNvPr>
          <p:cNvSpPr txBox="1"/>
          <p:nvPr/>
        </p:nvSpPr>
        <p:spPr>
          <a:xfrm>
            <a:off x="935627" y="511086"/>
            <a:ext cx="50529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0" i="0" dirty="0">
                <a:solidFill>
                  <a:srgbClr val="202124"/>
                </a:solidFill>
                <a:effectLst/>
                <a:latin typeface="+mj-lt"/>
              </a:rPr>
              <a:t>Reference : </a:t>
            </a:r>
            <a:r>
              <a:rPr lang="en-US" altLang="ko-KR" sz="1500" dirty="0">
                <a:latin typeface="+mj-lt"/>
              </a:rPr>
              <a:t>Part of code of (</a:t>
            </a:r>
            <a:r>
              <a:rPr lang="en-US" altLang="ko-KR" sz="1500" dirty="0" err="1">
                <a:latin typeface="+mj-lt"/>
              </a:rPr>
              <a:t>activity_tabler</a:t>
            </a:r>
            <a:r>
              <a:rPr lang="en-US" altLang="ko-KR" sz="1500" dirty="0">
                <a:latin typeface="+mj-lt"/>
              </a:rPr>
              <a:t>)</a:t>
            </a:r>
            <a:endParaRPr lang="ko-KR" altLang="en-US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30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770B31D-B011-46B0-ACEA-D93310042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83" y="477901"/>
            <a:ext cx="2859077" cy="52223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4F4105-A37B-4E92-84C8-C0527336C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574"/>
          <a:stretch/>
        </p:blipFill>
        <p:spPr>
          <a:xfrm>
            <a:off x="4013778" y="502836"/>
            <a:ext cx="2859077" cy="2833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A32FCB-F957-4707-A94D-8239BB5B1259}"/>
              </a:ext>
            </a:extLst>
          </p:cNvPr>
          <p:cNvSpPr txBox="1"/>
          <p:nvPr/>
        </p:nvSpPr>
        <p:spPr>
          <a:xfrm>
            <a:off x="4060418" y="911518"/>
            <a:ext cx="209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일정 추가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813D24-2B96-4027-976A-7EDFC9711910}"/>
              </a:ext>
            </a:extLst>
          </p:cNvPr>
          <p:cNvSpPr txBox="1"/>
          <p:nvPr/>
        </p:nvSpPr>
        <p:spPr>
          <a:xfrm>
            <a:off x="4057935" y="1309557"/>
            <a:ext cx="2721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과목 명을 찾아 일정에 추가하세요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DF182A4-6B9D-4562-BB4B-95E9973F997E}"/>
              </a:ext>
            </a:extLst>
          </p:cNvPr>
          <p:cNvCxnSpPr>
            <a:cxnSpLocks/>
          </p:cNvCxnSpPr>
          <p:nvPr/>
        </p:nvCxnSpPr>
        <p:spPr>
          <a:xfrm>
            <a:off x="2980369" y="1199332"/>
            <a:ext cx="902083" cy="6819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0B8A8A-44C5-44E2-BC8E-3B4E4D79E8B8}"/>
              </a:ext>
            </a:extLst>
          </p:cNvPr>
          <p:cNvSpPr txBox="1"/>
          <p:nvPr/>
        </p:nvSpPr>
        <p:spPr>
          <a:xfrm>
            <a:off x="3174447" y="949801"/>
            <a:ext cx="8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74430EF-A71A-4C86-A750-F26D5609A2C8}"/>
              </a:ext>
            </a:extLst>
          </p:cNvPr>
          <p:cNvSpPr/>
          <p:nvPr/>
        </p:nvSpPr>
        <p:spPr>
          <a:xfrm flipH="1" flipV="1">
            <a:off x="2698124" y="1079532"/>
            <a:ext cx="224958" cy="2396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790E9AA-0E94-47B3-9BA8-C6DB9EC1CAAF}"/>
              </a:ext>
            </a:extLst>
          </p:cNvPr>
          <p:cNvSpPr/>
          <p:nvPr/>
        </p:nvSpPr>
        <p:spPr>
          <a:xfrm>
            <a:off x="4542739" y="2109941"/>
            <a:ext cx="1611735" cy="2769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project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8813C66-5A6D-4BF0-9082-83C28EB5AD1C}"/>
              </a:ext>
            </a:extLst>
          </p:cNvPr>
          <p:cNvSpPr/>
          <p:nvPr/>
        </p:nvSpPr>
        <p:spPr>
          <a:xfrm>
            <a:off x="6263054" y="2109941"/>
            <a:ext cx="209862" cy="2769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7B94B3B-6731-49DE-91C5-3DA44F29CCA9}"/>
              </a:ext>
            </a:extLst>
          </p:cNvPr>
          <p:cNvCxnSpPr>
            <a:stCxn id="5" idx="5"/>
          </p:cNvCxnSpPr>
          <p:nvPr/>
        </p:nvCxnSpPr>
        <p:spPr>
          <a:xfrm>
            <a:off x="6442182" y="2346374"/>
            <a:ext cx="139314" cy="105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91EB8861-507F-4709-8DDD-EE6C67331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574"/>
          <a:stretch/>
        </p:blipFill>
        <p:spPr>
          <a:xfrm>
            <a:off x="7097732" y="502836"/>
            <a:ext cx="2859077" cy="2833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F67F1E-A7F0-432D-86F2-823D27AD2DE1}"/>
              </a:ext>
            </a:extLst>
          </p:cNvPr>
          <p:cNvSpPr txBox="1"/>
          <p:nvPr/>
        </p:nvSpPr>
        <p:spPr>
          <a:xfrm>
            <a:off x="7144372" y="911518"/>
            <a:ext cx="209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일정 추가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D17726-8248-4D61-9733-EDD58CBB79AA}"/>
              </a:ext>
            </a:extLst>
          </p:cNvPr>
          <p:cNvSpPr txBox="1"/>
          <p:nvPr/>
        </p:nvSpPr>
        <p:spPr>
          <a:xfrm>
            <a:off x="7141889" y="1309557"/>
            <a:ext cx="2721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과목 명을 찾아 일정에 추가하세요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AD8082F-0A92-4521-9036-11498D37B62C}"/>
              </a:ext>
            </a:extLst>
          </p:cNvPr>
          <p:cNvSpPr/>
          <p:nvPr/>
        </p:nvSpPr>
        <p:spPr>
          <a:xfrm>
            <a:off x="7524108" y="1971441"/>
            <a:ext cx="1878738" cy="2769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HandsOn</a:t>
            </a:r>
            <a:r>
              <a:rPr lang="en-US" altLang="ko-KR" sz="1500" dirty="0">
                <a:solidFill>
                  <a:schemeClr val="tx1"/>
                </a:solidFill>
              </a:rPr>
              <a:t> Project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129D6A8-E97F-4520-9A4C-E953F0F61062}"/>
              </a:ext>
            </a:extLst>
          </p:cNvPr>
          <p:cNvSpPr/>
          <p:nvPr/>
        </p:nvSpPr>
        <p:spPr>
          <a:xfrm>
            <a:off x="9511425" y="1971441"/>
            <a:ext cx="209862" cy="2769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0DE939D-D601-45B7-9B21-93F269689938}"/>
              </a:ext>
            </a:extLst>
          </p:cNvPr>
          <p:cNvCxnSpPr>
            <a:stCxn id="23" idx="5"/>
          </p:cNvCxnSpPr>
          <p:nvPr/>
        </p:nvCxnSpPr>
        <p:spPr>
          <a:xfrm>
            <a:off x="9690553" y="2207874"/>
            <a:ext cx="139314" cy="105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DDE3DE-2F55-46CC-AC53-B80B78802678}"/>
              </a:ext>
            </a:extLst>
          </p:cNvPr>
          <p:cNvSpPr/>
          <p:nvPr/>
        </p:nvSpPr>
        <p:spPr>
          <a:xfrm>
            <a:off x="4542739" y="2383850"/>
            <a:ext cx="1611735" cy="716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HandsOn</a:t>
            </a:r>
            <a:r>
              <a:rPr lang="en-US" altLang="ko-KR" sz="1000" dirty="0">
                <a:solidFill>
                  <a:schemeClr val="tx1"/>
                </a:solidFill>
              </a:rPr>
              <a:t> Project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UI Project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X Project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…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EA281C-64E1-4240-9AF0-5E6B078A6AE7}"/>
              </a:ext>
            </a:extLst>
          </p:cNvPr>
          <p:cNvSpPr txBox="1"/>
          <p:nvPr/>
        </p:nvSpPr>
        <p:spPr>
          <a:xfrm>
            <a:off x="3956213" y="3434701"/>
            <a:ext cx="2619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 to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auto-complete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4F79B6-F79F-4214-A915-7FB93B6715A4}"/>
              </a:ext>
            </a:extLst>
          </p:cNvPr>
          <p:cNvSpPr txBox="1"/>
          <p:nvPr/>
        </p:nvSpPr>
        <p:spPr>
          <a:xfrm>
            <a:off x="7476517" y="2365076"/>
            <a:ext cx="209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Handson</a:t>
            </a:r>
            <a:r>
              <a:rPr lang="en-US" altLang="ko-KR" dirty="0"/>
              <a:t> Project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90D211-7CA7-4C7E-A9AA-71D073ACC163}"/>
              </a:ext>
            </a:extLst>
          </p:cNvPr>
          <p:cNvSpPr txBox="1"/>
          <p:nvPr/>
        </p:nvSpPr>
        <p:spPr>
          <a:xfrm>
            <a:off x="7887856" y="2837953"/>
            <a:ext cx="209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Professor : Bang-Yung-Se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1DAEAA-95FD-4F93-A4CB-E9A8393EC234}"/>
              </a:ext>
            </a:extLst>
          </p:cNvPr>
          <p:cNvSpPr txBox="1"/>
          <p:nvPr/>
        </p:nvSpPr>
        <p:spPr>
          <a:xfrm>
            <a:off x="7417369" y="3185421"/>
            <a:ext cx="209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Room : 209</a:t>
            </a:r>
            <a:r>
              <a:rPr lang="ko-KR" altLang="en-US" sz="1200" dirty="0"/>
              <a:t>관 </a:t>
            </a:r>
            <a:r>
              <a:rPr lang="en-US" altLang="ko-KR" sz="1200" dirty="0"/>
              <a:t>501</a:t>
            </a:r>
            <a:r>
              <a:rPr lang="ko-KR" altLang="en-US" sz="1200" dirty="0"/>
              <a:t>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36FB50-6A09-4887-95A8-351763A50009}"/>
              </a:ext>
            </a:extLst>
          </p:cNvPr>
          <p:cNvSpPr txBox="1"/>
          <p:nvPr/>
        </p:nvSpPr>
        <p:spPr>
          <a:xfrm>
            <a:off x="7417369" y="3622315"/>
            <a:ext cx="209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Time : Monday 1, 2, 3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FE3D81-18BB-4AA5-ACB2-A4CF3F86C152}"/>
              </a:ext>
            </a:extLst>
          </p:cNvPr>
          <p:cNvSpPr txBox="1"/>
          <p:nvPr/>
        </p:nvSpPr>
        <p:spPr>
          <a:xfrm>
            <a:off x="7417369" y="4059209"/>
            <a:ext cx="209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Learning Object : Understanding of software technology and industry</a:t>
            </a:r>
            <a:endParaRPr lang="ko-KR" altLang="en-US" sz="12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FA439B4-5011-4235-9F9F-C2A4A99F22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574"/>
          <a:stretch/>
        </p:blipFill>
        <p:spPr>
          <a:xfrm>
            <a:off x="4139673" y="4682847"/>
            <a:ext cx="2859077" cy="28333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D936701-459D-4568-A864-0D233E6827DF}"/>
              </a:ext>
            </a:extLst>
          </p:cNvPr>
          <p:cNvSpPr txBox="1"/>
          <p:nvPr/>
        </p:nvSpPr>
        <p:spPr>
          <a:xfrm>
            <a:off x="4186313" y="5091529"/>
            <a:ext cx="209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일정 추가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0AE950-EF48-4F55-87EB-A51363D629A9}"/>
              </a:ext>
            </a:extLst>
          </p:cNvPr>
          <p:cNvSpPr txBox="1"/>
          <p:nvPr/>
        </p:nvSpPr>
        <p:spPr>
          <a:xfrm>
            <a:off x="4183830" y="5489568"/>
            <a:ext cx="2721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과목 명을 찾아 일정에 추가하세요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B9D8A36-17A5-4BE1-8E65-77976EAC08A9}"/>
              </a:ext>
            </a:extLst>
          </p:cNvPr>
          <p:cNvSpPr/>
          <p:nvPr/>
        </p:nvSpPr>
        <p:spPr>
          <a:xfrm>
            <a:off x="4566049" y="6151452"/>
            <a:ext cx="1878738" cy="2769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HandsOn</a:t>
            </a:r>
            <a:r>
              <a:rPr lang="en-US" altLang="ko-KR" sz="1500" dirty="0">
                <a:solidFill>
                  <a:schemeClr val="tx1"/>
                </a:solidFill>
              </a:rPr>
              <a:t> Project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F621430-8BFC-444D-A3B9-CF8EA4EA281D}"/>
              </a:ext>
            </a:extLst>
          </p:cNvPr>
          <p:cNvSpPr/>
          <p:nvPr/>
        </p:nvSpPr>
        <p:spPr>
          <a:xfrm>
            <a:off x="6553366" y="6151452"/>
            <a:ext cx="209862" cy="2769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3C57F8C-5DD5-45A5-A48E-9BAFD14881D6}"/>
              </a:ext>
            </a:extLst>
          </p:cNvPr>
          <p:cNvCxnSpPr>
            <a:stCxn id="39" idx="5"/>
          </p:cNvCxnSpPr>
          <p:nvPr/>
        </p:nvCxnSpPr>
        <p:spPr>
          <a:xfrm>
            <a:off x="6732494" y="6387885"/>
            <a:ext cx="139314" cy="105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BB48658-6262-4080-9803-C432DC477B1A}"/>
              </a:ext>
            </a:extLst>
          </p:cNvPr>
          <p:cNvCxnSpPr>
            <a:cxnSpLocks/>
          </p:cNvCxnSpPr>
          <p:nvPr/>
        </p:nvCxnSpPr>
        <p:spPr>
          <a:xfrm>
            <a:off x="5474687" y="2585775"/>
            <a:ext cx="413949" cy="35656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044944C-AF9C-4C00-B161-6434014C738D}"/>
              </a:ext>
            </a:extLst>
          </p:cNvPr>
          <p:cNvCxnSpPr>
            <a:cxnSpLocks/>
          </p:cNvCxnSpPr>
          <p:nvPr/>
        </p:nvCxnSpPr>
        <p:spPr>
          <a:xfrm flipV="1">
            <a:off x="6820584" y="3757866"/>
            <a:ext cx="476854" cy="22832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CFCACAD-F9C8-49D0-A186-A9344CC27627}"/>
              </a:ext>
            </a:extLst>
          </p:cNvPr>
          <p:cNvSpPr txBox="1"/>
          <p:nvPr/>
        </p:nvSpPr>
        <p:spPr>
          <a:xfrm>
            <a:off x="6871807" y="5885145"/>
            <a:ext cx="8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800470-31CA-45BF-9156-84FB69C3AE10}"/>
              </a:ext>
            </a:extLst>
          </p:cNvPr>
          <p:cNvSpPr txBox="1"/>
          <p:nvPr/>
        </p:nvSpPr>
        <p:spPr>
          <a:xfrm>
            <a:off x="9429801" y="3689877"/>
            <a:ext cx="800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You can see detail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5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69B1AC4-E4CF-459B-8010-5A24602D9C5F}"/>
              </a:ext>
            </a:extLst>
          </p:cNvPr>
          <p:cNvSpPr txBox="1"/>
          <p:nvPr/>
        </p:nvSpPr>
        <p:spPr>
          <a:xfrm>
            <a:off x="943122" y="368680"/>
            <a:ext cx="50529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0" i="0" dirty="0">
                <a:solidFill>
                  <a:srgbClr val="202124"/>
                </a:solidFill>
                <a:effectLst/>
                <a:latin typeface="+mj-lt"/>
              </a:rPr>
              <a:t>Reference : </a:t>
            </a:r>
            <a:r>
              <a:rPr lang="en-US" altLang="ko-KR" sz="1500" dirty="0">
                <a:latin typeface="+mj-lt"/>
              </a:rPr>
              <a:t>Part of code of (</a:t>
            </a:r>
            <a:r>
              <a:rPr lang="en-US" altLang="ko-KR" sz="1500" dirty="0" err="1">
                <a:latin typeface="+mj-lt"/>
              </a:rPr>
              <a:t>activity_tabler</a:t>
            </a:r>
            <a:r>
              <a:rPr lang="en-US" altLang="ko-KR" sz="1500" dirty="0">
                <a:latin typeface="+mj-lt"/>
              </a:rPr>
              <a:t>)</a:t>
            </a:r>
            <a:endParaRPr lang="ko-KR" altLang="en-US" sz="1500" dirty="0">
              <a:latin typeface="+mj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231E5A-5676-4BFF-A617-27CEB5558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60" y="834251"/>
            <a:ext cx="8685969" cy="574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91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124</Words>
  <Application>Microsoft Office PowerPoint</Application>
  <PresentationFormat>와이드스크린</PresentationFormat>
  <Paragraphs>31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MyGame</dc:creator>
  <cp:lastModifiedBy>MyGame</cp:lastModifiedBy>
  <cp:revision>2</cp:revision>
  <dcterms:created xsi:type="dcterms:W3CDTF">2021-12-10T03:05:34Z</dcterms:created>
  <dcterms:modified xsi:type="dcterms:W3CDTF">2021-12-10T03:32:24Z</dcterms:modified>
</cp:coreProperties>
</file>