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71" r:id="rId2"/>
    <p:sldId id="275" r:id="rId3"/>
    <p:sldId id="276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B8F"/>
    <a:srgbClr val="00002F"/>
    <a:srgbClr val="5D9CA1"/>
    <a:srgbClr val="8DBABD"/>
    <a:srgbClr val="523BE8"/>
    <a:srgbClr val="634EEA"/>
    <a:srgbClr val="D0CECE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4909" autoAdjust="0"/>
  </p:normalViewPr>
  <p:slideViewPr>
    <p:cSldViewPr snapToGrid="0">
      <p:cViewPr varScale="1">
        <p:scale>
          <a:sx n="66" d="100"/>
          <a:sy n="66" d="100"/>
        </p:scale>
        <p:origin x="6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E08591B-91D5-4459-A80C-012472D66EC4}"/>
              </a:ext>
            </a:extLst>
          </p:cNvPr>
          <p:cNvSpPr txBox="1"/>
          <p:nvPr/>
        </p:nvSpPr>
        <p:spPr>
          <a:xfrm>
            <a:off x="1275707" y="943620"/>
            <a:ext cx="9217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Make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ManagerActivity</a:t>
            </a:r>
            <a:endParaRPr lang="en-US" altLang="ko-KR" sz="4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  and design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activity_manager</a:t>
            </a:r>
            <a:endParaRPr lang="en-US" altLang="ko-KR" sz="4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2F7E36-AD31-46FE-BC40-6E1EF5AD186A}"/>
              </a:ext>
            </a:extLst>
          </p:cNvPr>
          <p:cNvSpPr txBox="1"/>
          <p:nvPr/>
        </p:nvSpPr>
        <p:spPr>
          <a:xfrm>
            <a:off x="1275707" y="3429000"/>
            <a:ext cx="253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(Example)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B2FDC54-450F-4922-ADBD-4B9939AA42B1}"/>
              </a:ext>
            </a:extLst>
          </p:cNvPr>
          <p:cNvGrpSpPr/>
          <p:nvPr/>
        </p:nvGrpSpPr>
        <p:grpSpPr>
          <a:xfrm>
            <a:off x="4521058" y="2837416"/>
            <a:ext cx="2595605" cy="3403675"/>
            <a:chOff x="4105076" y="2836625"/>
            <a:chExt cx="2595605" cy="34036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170E823-EAE8-4067-9591-086FF96AC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800"/>
            <a:stretch/>
          </p:blipFill>
          <p:spPr>
            <a:xfrm>
              <a:off x="4105076" y="2836625"/>
              <a:ext cx="2521864" cy="4237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3D9FE1-A692-4B79-BB15-FB5CD38309BC}"/>
                </a:ext>
              </a:extLst>
            </p:cNvPr>
            <p:cNvSpPr txBox="1"/>
            <p:nvPr/>
          </p:nvSpPr>
          <p:spPr>
            <a:xfrm>
              <a:off x="4173302" y="3429000"/>
              <a:ext cx="23558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spc="-15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관리자 모드</a:t>
              </a:r>
              <a:endParaRPr lang="en-US" altLang="ko-KR" sz="26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84FF29-5F5F-4C5D-9D12-09604622DD95}"/>
                </a:ext>
              </a:extLst>
            </p:cNvPr>
            <p:cNvSpPr txBox="1"/>
            <p:nvPr/>
          </p:nvSpPr>
          <p:spPr>
            <a:xfrm>
              <a:off x="4170035" y="3921443"/>
              <a:ext cx="253064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코드와 비밀번호를 입력해주세요</a:t>
              </a:r>
              <a:r>
                <a:rPr lang="en-US" altLang="ko-KR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6E6B6C-7EFA-4895-850A-7D9CC8B4665A}"/>
                </a:ext>
              </a:extLst>
            </p:cNvPr>
            <p:cNvSpPr txBox="1"/>
            <p:nvPr/>
          </p:nvSpPr>
          <p:spPr>
            <a:xfrm>
              <a:off x="4854509" y="4515897"/>
              <a:ext cx="10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u="sng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코드</a:t>
              </a:r>
              <a:endParaRPr lang="en-US" altLang="ko-KR" b="1" u="sng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E94A02-302F-4025-8A81-95B9BB048A85}"/>
                </a:ext>
              </a:extLst>
            </p:cNvPr>
            <p:cNvSpPr txBox="1"/>
            <p:nvPr/>
          </p:nvSpPr>
          <p:spPr>
            <a:xfrm>
              <a:off x="4809465" y="5391161"/>
              <a:ext cx="1149125" cy="369332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변경</a:t>
              </a:r>
              <a:endPara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BD7318-CE90-441D-9B91-886ADF237F99}"/>
                </a:ext>
              </a:extLst>
            </p:cNvPr>
            <p:cNvSpPr txBox="1"/>
            <p:nvPr/>
          </p:nvSpPr>
          <p:spPr>
            <a:xfrm>
              <a:off x="4839995" y="4898805"/>
              <a:ext cx="10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u="sng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비밀번호</a:t>
              </a:r>
              <a:endParaRPr lang="en-US" altLang="ko-KR" b="1" u="sng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45E193-8FC9-4602-B9FE-0E8B3555C4EE}"/>
                </a:ext>
              </a:extLst>
            </p:cNvPr>
            <p:cNvSpPr txBox="1"/>
            <p:nvPr/>
          </p:nvSpPr>
          <p:spPr>
            <a:xfrm>
              <a:off x="4809465" y="5870968"/>
              <a:ext cx="1149125" cy="369332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돌아가기</a:t>
              </a:r>
              <a:endPara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89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CA99313-2304-4F8C-85E1-37DAF27FB6C7}"/>
              </a:ext>
            </a:extLst>
          </p:cNvPr>
          <p:cNvSpPr txBox="1"/>
          <p:nvPr/>
        </p:nvSpPr>
        <p:spPr>
          <a:xfrm>
            <a:off x="1154435" y="477997"/>
            <a:ext cx="9825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2. Make Button in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activity_main</a:t>
            </a:r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and its ability is that move to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ManagerActivity</a:t>
            </a:r>
            <a:endParaRPr lang="en-US" altLang="ko-KR" sz="4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And make button to back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activity_main</a:t>
            </a:r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6270E-4AE1-48DC-BF45-70C39408D8FD}"/>
              </a:ext>
            </a:extLst>
          </p:cNvPr>
          <p:cNvSpPr txBox="1"/>
          <p:nvPr/>
        </p:nvSpPr>
        <p:spPr>
          <a:xfrm>
            <a:off x="3050240" y="2590650"/>
            <a:ext cx="253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(Example)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1CA56C-A27B-44A3-BBE3-B8317E43A25C}"/>
              </a:ext>
            </a:extLst>
          </p:cNvPr>
          <p:cNvGrpSpPr/>
          <p:nvPr/>
        </p:nvGrpSpPr>
        <p:grpSpPr>
          <a:xfrm>
            <a:off x="8084315" y="3178503"/>
            <a:ext cx="2595605" cy="3403675"/>
            <a:chOff x="4105076" y="2836625"/>
            <a:chExt cx="2595605" cy="34036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3451B92-C572-4772-B980-C2FEED47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800"/>
            <a:stretch/>
          </p:blipFill>
          <p:spPr>
            <a:xfrm>
              <a:off x="4105076" y="2836625"/>
              <a:ext cx="2521864" cy="4237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EDC4C2-680B-4206-AC17-B1697144239C}"/>
                </a:ext>
              </a:extLst>
            </p:cNvPr>
            <p:cNvSpPr txBox="1"/>
            <p:nvPr/>
          </p:nvSpPr>
          <p:spPr>
            <a:xfrm>
              <a:off x="4173302" y="3429000"/>
              <a:ext cx="23558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spc="-15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관리자 모드</a:t>
              </a:r>
              <a:endParaRPr lang="en-US" altLang="ko-KR" sz="26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576146-6CF0-467D-904E-3A6F26A709DB}"/>
                </a:ext>
              </a:extLst>
            </p:cNvPr>
            <p:cNvSpPr txBox="1"/>
            <p:nvPr/>
          </p:nvSpPr>
          <p:spPr>
            <a:xfrm>
              <a:off x="4170035" y="3921443"/>
              <a:ext cx="253064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코드와 비밀번호를 입력해주세요</a:t>
              </a:r>
              <a:r>
                <a:rPr lang="en-US" altLang="ko-KR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CC4B48-01A4-4406-AE69-7604C7B6FF8E}"/>
                </a:ext>
              </a:extLst>
            </p:cNvPr>
            <p:cNvSpPr txBox="1"/>
            <p:nvPr/>
          </p:nvSpPr>
          <p:spPr>
            <a:xfrm>
              <a:off x="4854509" y="4515897"/>
              <a:ext cx="10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u="sng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코드</a:t>
              </a:r>
              <a:endParaRPr lang="en-US" altLang="ko-KR" b="1" u="sng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9BAFD4-B47B-4600-B867-AA2EB69DE9A3}"/>
                </a:ext>
              </a:extLst>
            </p:cNvPr>
            <p:cNvSpPr txBox="1"/>
            <p:nvPr/>
          </p:nvSpPr>
          <p:spPr>
            <a:xfrm>
              <a:off x="4809465" y="5391161"/>
              <a:ext cx="1149125" cy="369332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변경</a:t>
              </a:r>
              <a:endPara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0AAABB-F1C7-4A0F-A310-CCF3D0C1F40E}"/>
                </a:ext>
              </a:extLst>
            </p:cNvPr>
            <p:cNvSpPr txBox="1"/>
            <p:nvPr/>
          </p:nvSpPr>
          <p:spPr>
            <a:xfrm>
              <a:off x="4839995" y="4898805"/>
              <a:ext cx="10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u="sng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비밀번호</a:t>
              </a:r>
              <a:endParaRPr lang="en-US" altLang="ko-KR" b="1" u="sng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79E823-940A-4C78-9642-294230DD58D1}"/>
                </a:ext>
              </a:extLst>
            </p:cNvPr>
            <p:cNvSpPr txBox="1"/>
            <p:nvPr/>
          </p:nvSpPr>
          <p:spPr>
            <a:xfrm>
              <a:off x="4809465" y="5870968"/>
              <a:ext cx="1149125" cy="369332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돌아가기</a:t>
              </a:r>
              <a:endParaRPr lang="en-US" altLang="ko-KR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2BA5FA-8F9A-4D9E-8C8F-FD2BFB0CA65F}"/>
              </a:ext>
            </a:extLst>
          </p:cNvPr>
          <p:cNvSpPr txBox="1"/>
          <p:nvPr/>
        </p:nvSpPr>
        <p:spPr>
          <a:xfrm>
            <a:off x="7359016" y="4826997"/>
            <a:ext cx="74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FF0000"/>
                </a:solidFill>
                <a:latin typeface="+mj-lt"/>
                <a:ea typeface="나눔스퀘어 ExtraBold" panose="020B0600000101010101" pitchFamily="50" charset="-127"/>
              </a:rPr>
              <a:t>(click)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2167EA0-8CC0-4A22-A2C1-A95ABC7B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80" y="3626811"/>
            <a:ext cx="1823946" cy="30047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AEBC2F-23B5-4F33-9803-F42FA220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89" y="3587394"/>
            <a:ext cx="1871800" cy="30835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090FF3-4655-45F6-BC92-0CAE6794CEC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17657" y="3893989"/>
            <a:ext cx="1469277" cy="1133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CA061D-5BF1-4F58-B98B-5C97B0561D8A}"/>
              </a:ext>
            </a:extLst>
          </p:cNvPr>
          <p:cNvSpPr txBox="1"/>
          <p:nvPr/>
        </p:nvSpPr>
        <p:spPr>
          <a:xfrm>
            <a:off x="6067365" y="3770878"/>
            <a:ext cx="950292" cy="24622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소속관리자모드</a:t>
            </a:r>
            <a:endParaRPr lang="en-US" altLang="ko-KR" sz="1000" b="1" spc="-150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26987A-C7A8-4620-BDAC-CB1636677DAE}"/>
              </a:ext>
            </a:extLst>
          </p:cNvPr>
          <p:cNvCxnSpPr>
            <a:cxnSpLocks/>
          </p:cNvCxnSpPr>
          <p:nvPr/>
        </p:nvCxnSpPr>
        <p:spPr>
          <a:xfrm flipV="1">
            <a:off x="3520907" y="4017099"/>
            <a:ext cx="2248522" cy="1035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4CDAD6-D480-4CA2-A523-44F9C630DD3F}"/>
              </a:ext>
            </a:extLst>
          </p:cNvPr>
          <p:cNvSpPr txBox="1"/>
          <p:nvPr/>
        </p:nvSpPr>
        <p:spPr>
          <a:xfrm>
            <a:off x="3772050" y="4009405"/>
            <a:ext cx="108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FF0000"/>
                </a:solidFill>
                <a:latin typeface="+mj-lt"/>
                <a:ea typeface="나눔스퀘어 ExtraBold" panose="020B0600000101010101" pitchFamily="50" charset="-127"/>
              </a:rPr>
              <a:t>(make</a:t>
            </a:r>
            <a:r>
              <a:rPr lang="ko-KR" altLang="en-US" sz="2000" b="1" spc="-150" dirty="0">
                <a:solidFill>
                  <a:srgbClr val="FF0000"/>
                </a:solidFill>
                <a:latin typeface="+mj-lt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rgbClr val="FF0000"/>
                </a:solidFill>
                <a:latin typeface="+mj-lt"/>
                <a:ea typeface="나눔스퀘어 ExtraBold" panose="020B0600000101010101" pitchFamily="50" charset="-127"/>
              </a:rPr>
              <a:t>it)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E0E712-D220-4EBD-A77A-73D946AC282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887029" y="6397512"/>
            <a:ext cx="1901675" cy="5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0AC8B8-69ED-4AC4-8E82-00B4C25659A2}"/>
              </a:ext>
            </a:extLst>
          </p:cNvPr>
          <p:cNvSpPr txBox="1"/>
          <p:nvPr/>
        </p:nvSpPr>
        <p:spPr>
          <a:xfrm>
            <a:off x="7403705" y="5944587"/>
            <a:ext cx="74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FF0000"/>
                </a:solidFill>
                <a:latin typeface="+mj-lt"/>
                <a:ea typeface="나눔스퀘어 ExtraBold" panose="020B0600000101010101" pitchFamily="50" charset="-127"/>
              </a:rPr>
              <a:t>(click)</a:t>
            </a:r>
          </a:p>
        </p:txBody>
      </p:sp>
    </p:spTree>
    <p:extLst>
      <p:ext uri="{BB962C8B-B14F-4D97-AF65-F5344CB8AC3E}">
        <p14:creationId xmlns:p14="http://schemas.microsoft.com/office/powerpoint/2010/main" val="366162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FCA061D-5BF1-4F58-B98B-5C97B0561D8A}"/>
              </a:ext>
            </a:extLst>
          </p:cNvPr>
          <p:cNvSpPr txBox="1"/>
          <p:nvPr/>
        </p:nvSpPr>
        <p:spPr>
          <a:xfrm>
            <a:off x="6067365" y="3770878"/>
            <a:ext cx="950292" cy="24622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소속관리자모드</a:t>
            </a:r>
            <a:endParaRPr lang="en-US" altLang="ko-KR" sz="1000" b="1" spc="-150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6BEC9-E2EF-4710-8F25-E27BDD39C34E}"/>
              </a:ext>
            </a:extLst>
          </p:cNvPr>
          <p:cNvSpPr txBox="1"/>
          <p:nvPr/>
        </p:nvSpPr>
        <p:spPr>
          <a:xfrm>
            <a:off x="977324" y="204537"/>
            <a:ext cx="2530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Result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5918FD-4AB0-423D-B141-882EB084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08" y="1815808"/>
            <a:ext cx="2465622" cy="39261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614F9-D7C0-4E22-BB30-778B228D2A08}"/>
              </a:ext>
            </a:extLst>
          </p:cNvPr>
          <p:cNvSpPr/>
          <p:nvPr/>
        </p:nvSpPr>
        <p:spPr>
          <a:xfrm>
            <a:off x="1222022" y="1965111"/>
            <a:ext cx="849085" cy="489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3982E7-12F9-44A9-BA16-CC132124CB36}"/>
              </a:ext>
            </a:extLst>
          </p:cNvPr>
          <p:cNvSpPr txBox="1"/>
          <p:nvPr/>
        </p:nvSpPr>
        <p:spPr>
          <a:xfrm>
            <a:off x="7313363" y="1299236"/>
            <a:ext cx="40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홈 메뉴에 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‘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관리자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’ 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버튼 제작 및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</a:t>
            </a:r>
            <a:r>
              <a:rPr lang="ko-KR" altLang="en-US" sz="3000" b="1" spc="-15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버튼 기능 구현 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완료</a:t>
            </a:r>
            <a:endParaRPr lang="en-US" altLang="ko-KR" sz="3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E083C-F6B1-42CF-8354-BB1DDAB82003}"/>
              </a:ext>
            </a:extLst>
          </p:cNvPr>
          <p:cNvSpPr txBox="1"/>
          <p:nvPr/>
        </p:nvSpPr>
        <p:spPr>
          <a:xfrm>
            <a:off x="7240792" y="3695678"/>
            <a:ext cx="44069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‘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관리자 모드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’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화면 및 </a:t>
            </a:r>
            <a:r>
              <a:rPr lang="ko-KR" altLang="en-US" sz="3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뒤로가기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버튼 기능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(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버튼을 누르면 전 화면으로 이동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)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구현 완료</a:t>
            </a:r>
            <a:endParaRPr lang="en-US" altLang="ko-KR" sz="3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  <a:p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423DCA-AE81-4CE7-97C0-E0AB0DA9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49" y="1259771"/>
            <a:ext cx="2897665" cy="50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3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108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MyGame</cp:lastModifiedBy>
  <cp:revision>27</cp:revision>
  <dcterms:created xsi:type="dcterms:W3CDTF">2017-05-29T09:12:16Z</dcterms:created>
  <dcterms:modified xsi:type="dcterms:W3CDTF">2021-12-20T03:13:40Z</dcterms:modified>
</cp:coreProperties>
</file>