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71" r:id="rId2"/>
    <p:sldId id="275" r:id="rId3"/>
    <p:sldId id="276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B8F"/>
    <a:srgbClr val="00002F"/>
    <a:srgbClr val="5D9CA1"/>
    <a:srgbClr val="8DBABD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4909" autoAdjust="0"/>
  </p:normalViewPr>
  <p:slideViewPr>
    <p:cSldViewPr snapToGrid="0">
      <p:cViewPr varScale="1">
        <p:scale>
          <a:sx n="66" d="100"/>
          <a:sy n="66" d="100"/>
        </p:scale>
        <p:origin x="6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E08591B-91D5-4459-A80C-012472D66EC4}"/>
              </a:ext>
            </a:extLst>
          </p:cNvPr>
          <p:cNvSpPr txBox="1"/>
          <p:nvPr/>
        </p:nvSpPr>
        <p:spPr>
          <a:xfrm>
            <a:off x="1275707" y="943620"/>
            <a:ext cx="9217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Make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CreateTeamActivity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  and design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activity_create_team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2F7E36-AD31-46FE-BC40-6E1EF5AD186A}"/>
              </a:ext>
            </a:extLst>
          </p:cNvPr>
          <p:cNvSpPr txBox="1"/>
          <p:nvPr/>
        </p:nvSpPr>
        <p:spPr>
          <a:xfrm>
            <a:off x="1275707" y="3429000"/>
            <a:ext cx="253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(Example)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0B0072-4D57-488D-926D-8A72B8728532}"/>
              </a:ext>
            </a:extLst>
          </p:cNvPr>
          <p:cNvGrpSpPr/>
          <p:nvPr/>
        </p:nvGrpSpPr>
        <p:grpSpPr>
          <a:xfrm>
            <a:off x="4105076" y="2836625"/>
            <a:ext cx="2595605" cy="2923868"/>
            <a:chOff x="4105076" y="2836625"/>
            <a:chExt cx="2595605" cy="292386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7C188AC-B205-4724-B880-1A434095A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800"/>
            <a:stretch/>
          </p:blipFill>
          <p:spPr>
            <a:xfrm>
              <a:off x="4105076" y="2836625"/>
              <a:ext cx="2521864" cy="4237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4250C0-49E7-498C-8609-6D45B6680F6F}"/>
                </a:ext>
              </a:extLst>
            </p:cNvPr>
            <p:cNvSpPr txBox="1"/>
            <p:nvPr/>
          </p:nvSpPr>
          <p:spPr>
            <a:xfrm>
              <a:off x="4173303" y="3429000"/>
              <a:ext cx="17111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생성</a:t>
              </a:r>
              <a:endParaRPr lang="en-US" altLang="ko-KR" sz="26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CE6C27-027D-47D9-9DBE-F264BE41CB7A}"/>
                </a:ext>
              </a:extLst>
            </p:cNvPr>
            <p:cNvSpPr txBox="1"/>
            <p:nvPr/>
          </p:nvSpPr>
          <p:spPr>
            <a:xfrm>
              <a:off x="4170035" y="3921443"/>
              <a:ext cx="25306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일정 관리를 위한 소속을 만들어주세요</a:t>
              </a:r>
              <a:r>
                <a:rPr lang="en-US" altLang="ko-KR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93713A-E466-42B6-9BA6-39918DB77290}"/>
                </a:ext>
              </a:extLst>
            </p:cNvPr>
            <p:cNvSpPr txBox="1"/>
            <p:nvPr/>
          </p:nvSpPr>
          <p:spPr>
            <a:xfrm>
              <a:off x="4899554" y="4787288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이름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EADD74-FE96-4938-917F-A6E654DC3D6D}"/>
                </a:ext>
              </a:extLst>
            </p:cNvPr>
            <p:cNvSpPr txBox="1"/>
            <p:nvPr/>
          </p:nvSpPr>
          <p:spPr>
            <a:xfrm>
              <a:off x="4809465" y="5391161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(</a:t>
              </a:r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생성</a:t>
              </a:r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89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27C188AC-B205-4724-B880-1A434095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35" y="3630626"/>
            <a:ext cx="1613925" cy="265873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495BDDA-C0E0-487D-A672-85322E483AD1}"/>
              </a:ext>
            </a:extLst>
          </p:cNvPr>
          <p:cNvGrpSpPr/>
          <p:nvPr/>
        </p:nvGrpSpPr>
        <p:grpSpPr>
          <a:xfrm>
            <a:off x="5633014" y="3630626"/>
            <a:ext cx="1705150" cy="2658731"/>
            <a:chOff x="8244393" y="2578698"/>
            <a:chExt cx="2315258" cy="375876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07AE842-156D-4FFF-86A0-950D9E0FF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95"/>
            <a:stretch/>
          </p:blipFill>
          <p:spPr>
            <a:xfrm>
              <a:off x="8244393" y="4552885"/>
              <a:ext cx="2315258" cy="17845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0EB994-6C3F-441B-BB91-A5B18FD19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8218"/>
            <a:stretch/>
          </p:blipFill>
          <p:spPr>
            <a:xfrm>
              <a:off x="8244393" y="2578698"/>
              <a:ext cx="2315258" cy="121218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B121D1C-B445-476C-B52C-9F6B76390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380" b="28642"/>
            <a:stretch/>
          </p:blipFill>
          <p:spPr>
            <a:xfrm>
              <a:off x="8244393" y="3790885"/>
              <a:ext cx="2315258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E8F89E-4E9E-4E14-A4B3-BAD57D7979A0}"/>
                </a:ext>
              </a:extLst>
            </p:cNvPr>
            <p:cNvSpPr txBox="1"/>
            <p:nvPr/>
          </p:nvSpPr>
          <p:spPr>
            <a:xfrm>
              <a:off x="8564964" y="5314886"/>
              <a:ext cx="1560286" cy="522140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(</a:t>
              </a:r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생성</a:t>
              </a:r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A99313-2304-4F8C-85E1-37DAF27FB6C7}"/>
              </a:ext>
            </a:extLst>
          </p:cNvPr>
          <p:cNvSpPr txBox="1"/>
          <p:nvPr/>
        </p:nvSpPr>
        <p:spPr>
          <a:xfrm>
            <a:off x="1154435" y="913413"/>
            <a:ext cx="9825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2. Make Button in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activity_login</a:t>
            </a:r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and its ability is that move to </a:t>
            </a:r>
            <a:r>
              <a:rPr lang="en-US" altLang="ko-KR" sz="4000" b="1" spc="-150" dirty="0" err="1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CreateTeamActivity</a:t>
            </a:r>
            <a:endParaRPr lang="en-US" altLang="ko-KR" sz="4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26987A-C7A8-4620-BDAC-CB1636677DAE}"/>
              </a:ext>
            </a:extLst>
          </p:cNvPr>
          <p:cNvCxnSpPr/>
          <p:nvPr/>
        </p:nvCxnSpPr>
        <p:spPr>
          <a:xfrm>
            <a:off x="3796678" y="5032883"/>
            <a:ext cx="15893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66270E-4AE1-48DC-BF45-70C39408D8FD}"/>
              </a:ext>
            </a:extLst>
          </p:cNvPr>
          <p:cNvSpPr txBox="1"/>
          <p:nvPr/>
        </p:nvSpPr>
        <p:spPr>
          <a:xfrm>
            <a:off x="3467920" y="2858831"/>
            <a:ext cx="253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(Example)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1CA56C-A27B-44A3-BBE3-B8317E43A25C}"/>
              </a:ext>
            </a:extLst>
          </p:cNvPr>
          <p:cNvGrpSpPr/>
          <p:nvPr/>
        </p:nvGrpSpPr>
        <p:grpSpPr>
          <a:xfrm>
            <a:off x="8084315" y="3178503"/>
            <a:ext cx="2595605" cy="2923868"/>
            <a:chOff x="4105076" y="2836625"/>
            <a:chExt cx="2595605" cy="292386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451B92-C572-4772-B980-C2FEED47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800"/>
            <a:stretch/>
          </p:blipFill>
          <p:spPr>
            <a:xfrm>
              <a:off x="4105076" y="2836625"/>
              <a:ext cx="2521864" cy="4237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EDC4C2-680B-4206-AC17-B1697144239C}"/>
                </a:ext>
              </a:extLst>
            </p:cNvPr>
            <p:cNvSpPr txBox="1"/>
            <p:nvPr/>
          </p:nvSpPr>
          <p:spPr>
            <a:xfrm>
              <a:off x="4173303" y="3429000"/>
              <a:ext cx="17111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생성</a:t>
              </a:r>
              <a:endParaRPr lang="en-US" altLang="ko-KR" sz="26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576146-6CF0-467D-904E-3A6F26A709DB}"/>
                </a:ext>
              </a:extLst>
            </p:cNvPr>
            <p:cNvSpPr txBox="1"/>
            <p:nvPr/>
          </p:nvSpPr>
          <p:spPr>
            <a:xfrm>
              <a:off x="4170035" y="3921443"/>
              <a:ext cx="25306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일정 관리를 위한 소속을 만들어주세요</a:t>
              </a:r>
              <a:r>
                <a:rPr lang="en-US" altLang="ko-KR" sz="1300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C4B48-01A4-4406-AE69-7604C7B6FF8E}"/>
                </a:ext>
              </a:extLst>
            </p:cNvPr>
            <p:cNvSpPr txBox="1"/>
            <p:nvPr/>
          </p:nvSpPr>
          <p:spPr>
            <a:xfrm>
              <a:off x="4899554" y="4787288"/>
              <a:ext cx="10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u="sng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소속 이름</a:t>
              </a:r>
              <a:endParaRPr lang="en-US" altLang="ko-KR" b="1" u="sng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BAFD4-B47B-4600-B867-AA2EB69DE9A3}"/>
                </a:ext>
              </a:extLst>
            </p:cNvPr>
            <p:cNvSpPr txBox="1"/>
            <p:nvPr/>
          </p:nvSpPr>
          <p:spPr>
            <a:xfrm>
              <a:off x="4809465" y="5391161"/>
              <a:ext cx="1149125" cy="369332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(</a:t>
              </a:r>
              <a:r>
                <a:rPr lang="ko-KR" altLang="en-US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생성</a:t>
              </a:r>
              <a:r>
                <a:rPr lang="en-US" altLang="ko-KR" b="1" spc="-150" dirty="0">
                  <a:solidFill>
                    <a:srgbClr val="00002F"/>
                  </a:solidFill>
                  <a:latin typeface="+mj-lt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090FF3-4655-45F6-BC92-0CAE6794CECE}"/>
              </a:ext>
            </a:extLst>
          </p:cNvPr>
          <p:cNvCxnSpPr>
            <a:cxnSpLocks/>
          </p:cNvCxnSpPr>
          <p:nvPr/>
        </p:nvCxnSpPr>
        <p:spPr>
          <a:xfrm flipV="1">
            <a:off x="6909254" y="5027052"/>
            <a:ext cx="1577680" cy="723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2BA5FA-8F9A-4D9E-8C8F-FD2BFB0CA65F}"/>
              </a:ext>
            </a:extLst>
          </p:cNvPr>
          <p:cNvSpPr txBox="1"/>
          <p:nvPr/>
        </p:nvSpPr>
        <p:spPr>
          <a:xfrm>
            <a:off x="7359016" y="4826997"/>
            <a:ext cx="742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FF0000"/>
                </a:solidFill>
                <a:latin typeface="+mj-lt"/>
                <a:ea typeface="나눔스퀘어 ExtraBold" panose="020B0600000101010101" pitchFamily="50" charset="-127"/>
              </a:rPr>
              <a:t>(click)</a:t>
            </a:r>
          </a:p>
        </p:txBody>
      </p:sp>
    </p:spTree>
    <p:extLst>
      <p:ext uri="{BB962C8B-B14F-4D97-AF65-F5344CB8AC3E}">
        <p14:creationId xmlns:p14="http://schemas.microsoft.com/office/powerpoint/2010/main" val="366162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FCA061D-5BF1-4F58-B98B-5C97B0561D8A}"/>
              </a:ext>
            </a:extLst>
          </p:cNvPr>
          <p:cNvSpPr txBox="1"/>
          <p:nvPr/>
        </p:nvSpPr>
        <p:spPr>
          <a:xfrm>
            <a:off x="6067365" y="3770878"/>
            <a:ext cx="950292" cy="24622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solidFill>
                  <a:schemeClr val="bg1"/>
                </a:solidFill>
                <a:latin typeface="+mj-lt"/>
                <a:ea typeface="나눔스퀘어 ExtraBold" panose="020B0600000101010101" pitchFamily="50" charset="-127"/>
              </a:rPr>
              <a:t>소속관리자모드</a:t>
            </a:r>
            <a:endParaRPr lang="en-US" altLang="ko-KR" sz="1000" b="1" spc="-150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6BEC9-E2EF-4710-8F25-E27BDD39C34E}"/>
              </a:ext>
            </a:extLst>
          </p:cNvPr>
          <p:cNvSpPr txBox="1"/>
          <p:nvPr/>
        </p:nvSpPr>
        <p:spPr>
          <a:xfrm>
            <a:off x="977324" y="204537"/>
            <a:ext cx="2530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3982E7-12F9-44A9-BA16-CC132124CB36}"/>
              </a:ext>
            </a:extLst>
          </p:cNvPr>
          <p:cNvSpPr txBox="1"/>
          <p:nvPr/>
        </p:nvSpPr>
        <p:spPr>
          <a:xfrm>
            <a:off x="7412253" y="1334264"/>
            <a:ext cx="40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지시 내용대로 기존 화면에 덧붙이진 않았지만 </a:t>
            </a:r>
            <a:r>
              <a:rPr lang="ko-KR" altLang="en-US" sz="3000" b="1" spc="-15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화면 제작 완료</a:t>
            </a:r>
            <a:endParaRPr lang="en-US" altLang="ko-KR" sz="30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E083C-F6B1-42CF-8354-BB1DDAB82003}"/>
              </a:ext>
            </a:extLst>
          </p:cNvPr>
          <p:cNvSpPr txBox="1"/>
          <p:nvPr/>
        </p:nvSpPr>
        <p:spPr>
          <a:xfrm>
            <a:off x="7380723" y="3688421"/>
            <a:ext cx="4406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소속생성 버튼을 눌렀을 때 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‘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소속생성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’ </a:t>
            </a:r>
            <a:r>
              <a:rPr lang="ko-KR" altLang="en-US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화면으로 이동하는 기능 구현</a:t>
            </a:r>
            <a:r>
              <a:rPr lang="en-US" altLang="ko-KR" sz="3000" b="1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146610-EB90-4776-B847-E5BA6938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3" y="1334264"/>
            <a:ext cx="2732428" cy="500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D9BCDE-62E5-4E20-B0FB-CAEBD3AF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90" y="1334406"/>
            <a:ext cx="2660476" cy="48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3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MyGame</cp:lastModifiedBy>
  <cp:revision>21</cp:revision>
  <dcterms:created xsi:type="dcterms:W3CDTF">2017-05-29T09:12:16Z</dcterms:created>
  <dcterms:modified xsi:type="dcterms:W3CDTF">2021-12-20T02:41:29Z</dcterms:modified>
</cp:coreProperties>
</file>