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2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3006-0968-4ECB-A0E3-4EEAA6D47A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D934-6BC6-4C8E-9389-6FAFC02ED2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ticias.universia.com.bo/educacion/noticia/2016/12/06/1147224/querias-mayo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¿Qué crees que quieren ser de mayor los niños actuales?</a:t>
            </a:r>
            <a:br>
              <a:rPr lang="es-ES" dirty="0"/>
            </a:br>
            <a:endParaRPr lang="es-ES" sz="2400" i="1" dirty="0"/>
          </a:p>
          <a:p>
            <a:r>
              <a:rPr lang="es-ES" sz="2400" i="1" dirty="0"/>
              <a:t>“Creo que los niños quieren ser matemáticos porque las matemáticas son muy divertidas y útiles para la sociedad”</a:t>
            </a:r>
          </a:p>
          <a:p>
            <a:endParaRPr lang="es-ES" sz="2400" i="1" dirty="0"/>
          </a:p>
          <a:p>
            <a:r>
              <a:rPr lang="es-ES" sz="2400" i="1" dirty="0"/>
              <a:t>“Creo que los niños quieren ser… porque…”</a:t>
            </a:r>
          </a:p>
          <a:p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208649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¿Crees que hay diferencias entre niños y niñas?</a:t>
            </a:r>
          </a:p>
        </p:txBody>
      </p:sp>
    </p:spTree>
    <p:extLst>
      <p:ext uri="{BB962C8B-B14F-4D97-AF65-F5344CB8AC3E}">
        <p14:creationId xmlns:p14="http://schemas.microsoft.com/office/powerpoint/2010/main" val="327832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10" y="3256394"/>
            <a:ext cx="11227139" cy="1835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0" y="1011020"/>
            <a:ext cx="11135779" cy="1835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3986" y="6121791"/>
            <a:ext cx="952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https://noticias.universia.com.bo/educacion/noticia/2016/12/06/1147224/querias-mayor.html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1369" y="5163662"/>
            <a:ext cx="474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“El 14,9% </a:t>
            </a:r>
            <a:r>
              <a:rPr lang="en-US" sz="3600" dirty="0" err="1"/>
              <a:t>quiere</a:t>
            </a:r>
            <a:r>
              <a:rPr lang="en-US" sz="3600" dirty="0"/>
              <a:t> </a:t>
            </a:r>
            <a:r>
              <a:rPr lang="en-US" sz="3600" dirty="0" err="1"/>
              <a:t>ser</a:t>
            </a:r>
            <a:r>
              <a:rPr lang="en-US" sz="3600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32439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que querias ser de may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88" y="3689133"/>
            <a:ext cx="4977525" cy="279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90145" y="7377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Y tú, ¿qué querías ser de mayor?</a:t>
            </a:r>
            <a:br>
              <a:rPr lang="es-ES" dirty="0"/>
            </a:br>
            <a:endParaRPr lang="es-ES" dirty="0"/>
          </a:p>
          <a:p>
            <a:r>
              <a:rPr lang="es-ES" sz="2400" i="1" dirty="0"/>
              <a:t>“Cuando era pequeña, de mayor </a:t>
            </a:r>
            <a:r>
              <a:rPr lang="es-ES" sz="2400" b="1" i="1" dirty="0"/>
              <a:t>quería</a:t>
            </a:r>
            <a:r>
              <a:rPr lang="es-ES" sz="2400" i="1" dirty="0"/>
              <a:t> ser… porque…”</a:t>
            </a:r>
          </a:p>
          <a:p>
            <a:r>
              <a:rPr lang="es-ES" sz="2400" i="1" dirty="0"/>
              <a:t>“Cuando era pequeña, </a:t>
            </a:r>
            <a:r>
              <a:rPr lang="es-ES" sz="2400" b="1" i="1" dirty="0"/>
              <a:t>soñaba</a:t>
            </a:r>
            <a:r>
              <a:rPr lang="es-ES" sz="2400" i="1" dirty="0"/>
              <a:t> con ser… porque…”</a:t>
            </a:r>
          </a:p>
          <a:p>
            <a:endParaRPr lang="es-ES" sz="2400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460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Tenneco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 tú, ¿qué querías ser de mayor?</dc:title>
  <dc:creator>Joan Vazquez Molina</dc:creator>
  <cp:lastModifiedBy>Joan</cp:lastModifiedBy>
  <cp:revision>10</cp:revision>
  <dcterms:created xsi:type="dcterms:W3CDTF">2019-08-20T09:46:40Z</dcterms:created>
  <dcterms:modified xsi:type="dcterms:W3CDTF">2019-09-26T17:40:14Z</dcterms:modified>
</cp:coreProperties>
</file>