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2319A-0965-461C-9D83-FB6CB9473D1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AD1579-DDB4-4E7E-ACD1-79E8C2DABBE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78182E-9705-4967-9F12-0A3643C6D1E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728421-3D7D-46F4-87A6-FCC8C141563D}" type="datetime1">
              <a:rPr lang="en-US"/>
              <a:pPr lvl="0"/>
              <a:t>9/26/2019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3B24D7-F346-4BE3-8DA1-BEFCA43F35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51545-E040-4206-89B0-C217ED04ABA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C144C7-1F7B-43DC-B7DC-D143871BF26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BE61A-B623-4AC3-AC1A-41A6E6E75A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954003-73AC-4634-82F3-79449C99BF0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7262D1-F199-4F76-9A93-A1B67B2BC53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96C9B7-E688-4AFD-ABFE-E8B0D15B0404}" type="datetime1">
              <a:rPr lang="en-US"/>
              <a:pPr lvl="0"/>
              <a:t>9/26/2019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DC2F31-BDB1-4687-B852-80D3548F86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BF7B92-FD83-4964-BF24-5CA4CAD5A8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D8A09B-F8CE-47EB-A843-56B4122E1A5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2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FD64A1-12B8-48D7-86EA-3DAC165F4C9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93EF27-D66A-4DF5-82B6-71AB9B70B07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CC8E2F-87D1-4CF3-9BA8-9DED8E283E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CB1380-8186-49C5-AB9D-990163371068}" type="datetime1">
              <a:rPr lang="en-US"/>
              <a:pPr lvl="0"/>
              <a:t>9/26/2019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CBE35F-2419-4F41-AA26-21F9242B88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B957EE-DF09-420D-AFED-A60CAE7AD6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D880B9-DBC2-4DD7-BF12-6FA2745CB7D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4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BE569-730B-4DFF-A320-9C29E1BB612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BDC48-2BFB-464E-8917-27FD128B716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420F7-AF71-4DA0-85DB-1D73EFD027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E8EEBA-1A06-4609-A996-825CC8738A40}" type="datetime1">
              <a:rPr lang="en-US"/>
              <a:pPr lvl="0"/>
              <a:t>9/26/2019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77959E-256F-469D-A2CC-FDA239C441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AC7476-3FED-42CE-A331-0397743E94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284647-1AE6-4AF4-A1DF-F22D9EFE955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287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928D1-A47E-4FA1-95F0-E6B23D179F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27DE24-9A24-40A2-BAD5-A74DDAD4C3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46D352-B537-4B81-B733-8FC7395143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67C3C4-CB3A-4F43-B378-7500741CA9F5}" type="datetime1">
              <a:rPr lang="en-US"/>
              <a:pPr lvl="0"/>
              <a:t>9/26/2019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AB20C-7362-4099-852A-1C12FEFABF4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3BC7-1F96-4BEC-BA9B-D830913B97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24689B-9AAA-41AB-B36B-8CD9FE72830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8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90D56-E63F-4C30-95C8-5BB1B351B3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257BFE-60C7-4867-8C82-F2725B3C10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33F2A0-2C32-4F95-9BE1-3C0A899C8CA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059E3D-C64E-4BD0-B504-C1BF9BD5EE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E1D1BA-22AA-4E4C-8503-244E03B6CF28}" type="datetime1">
              <a:rPr lang="en-US"/>
              <a:pPr lvl="0"/>
              <a:t>9/26/2019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02D6A1-B141-4D7A-80C0-18D91807F4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1122DC-EC08-441F-A7F5-35D0D00F8A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4FDE7D-5388-46A4-8CC4-2AACCE76CA1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7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244C7-68BC-42AD-AFFF-B12942F8C4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DC479B-1B3E-4124-ADFB-5DFD1A792A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892580-3C61-4985-BC49-218C18A39A4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D85219-8684-4797-8D5D-E145EE979AA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E9DADF-0821-4B26-B9A9-5155F05734D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63EFA4-7136-4BE4-928B-AAF95AFECA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DBC4DF-C188-4961-92F2-F67E73DB2BCF}" type="datetime1">
              <a:rPr lang="en-US"/>
              <a:pPr lvl="0"/>
              <a:t>9/26/2019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06C0F3-ACD1-49F4-8405-EA977F331A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AE2BCC-F531-43CB-8AD2-56D71D4273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F5C097-5D63-4B2A-8E67-1CE15B55F54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C47E6-FAE5-4997-97BA-0830651DCF0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A1963E-302C-4D9C-85F3-861970A6EF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8661D8-57F3-4ED6-ACE4-173B946F8025}" type="datetime1">
              <a:rPr lang="en-US"/>
              <a:pPr lvl="0"/>
              <a:t>9/26/2019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FA41B7-44B2-4E21-9B81-94DC1D348D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E5E0E8-D6B8-4D22-BB64-45B237B257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C9BBC-FAB1-4C65-88EB-C54866D2AA9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0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F6BED5-A21F-4D68-8F9B-02ABF9649D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C2A1D5-B11C-4CBE-BD80-DAD62E27B6B2}" type="datetime1">
              <a:rPr lang="en-US"/>
              <a:pPr lvl="0"/>
              <a:t>9/26/2019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85EF24-AE57-4330-9869-E1C91B6087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912108-4544-4DCF-B6DA-8A99ED19FD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085DA2-3ECC-4CEC-9E6D-40E37A260B3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4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095D3-20C3-4FC8-A39A-D1B674DCAF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43BB1-F494-46BB-9854-4D16E88C59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0713AD-0059-4DAE-A118-65ECAF9766F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96D3A5-FE81-43CD-A91E-52A98123D5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5A8D9-DE89-4B7C-85F1-AE63226C740A}" type="datetime1">
              <a:rPr lang="en-US"/>
              <a:pPr lvl="0"/>
              <a:t>9/26/2019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A6EBAD-5315-4CFE-B49F-B8AC2B43FF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F51CAA-6C0B-413C-8A6B-23A128066E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E0F3E8-790D-4AD8-8A6E-3C21CF1FD2E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8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71D8C-FC9F-4578-83C1-FA937E842F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F3CBDD-DEED-404D-9361-098FFD9A8BD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20B3A6-C2CA-4D30-AFB4-04EFA7CDECD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EADE45-C158-44F1-9445-8EB9669578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BBFED9-082C-4268-B5E9-1FC0BFD2FB40}" type="datetime1">
              <a:rPr lang="en-US"/>
              <a:pPr lvl="0"/>
              <a:t>9/26/2019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1F322B-C60A-4C87-B5E5-B43BEB27F1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058440-CC81-4EEC-9A3D-87A45FE62B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74EAC4-2043-4B81-9D40-E81F370422A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1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4F90C5-B6E6-44A1-B45A-607DCF11D2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A848B3-BC53-46F1-8ACF-C2FEA6ED3C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AD5E2-2958-4CE7-9A68-DE71DFD8701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8B74EFA-7275-4836-B607-262D7D044DBE}" type="datetime1">
              <a:rPr lang="en-US"/>
              <a:pPr lvl="0"/>
              <a:t>9/26/2019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3968B1-62EF-458E-A10E-D77B8D9273D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AC9FD-8B2C-425C-A275-82104038269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F92A244-B4DD-4BF4-8540-6FB1A69B1BE3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5">
            <a:extLst>
              <a:ext uri="{FF2B5EF4-FFF2-40B4-BE49-F238E27FC236}">
                <a16:creationId xmlns:a16="http://schemas.microsoft.com/office/drawing/2014/main" id="{60ECAE89-27DB-439B-924D-14B15A74CFA5}"/>
              </a:ext>
            </a:extLst>
          </p:cNvPr>
          <p:cNvSpPr txBox="1"/>
          <p:nvPr/>
        </p:nvSpPr>
        <p:spPr>
          <a:xfrm>
            <a:off x="7341726" y="1674001"/>
            <a:ext cx="2865964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PERSONA  (1)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E666F00A-6983-4916-85CD-500DF9395288}"/>
              </a:ext>
            </a:extLst>
          </p:cNvPr>
          <p:cNvSpPr txBox="1"/>
          <p:nvPr/>
        </p:nvSpPr>
        <p:spPr>
          <a:xfrm>
            <a:off x="7248731" y="3262680"/>
            <a:ext cx="245541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TRABAJO   (2)</a:t>
            </a:r>
          </a:p>
        </p:txBody>
      </p:sp>
      <p:sp>
        <p:nvSpPr>
          <p:cNvPr id="5" name="CuadroTexto 7">
            <a:extLst>
              <a:ext uri="{FF2B5EF4-FFF2-40B4-BE49-F238E27FC236}">
                <a16:creationId xmlns:a16="http://schemas.microsoft.com/office/drawing/2014/main" id="{8F5A7552-F54D-40A7-9451-2A228330F4DB}"/>
              </a:ext>
            </a:extLst>
          </p:cNvPr>
          <p:cNvSpPr txBox="1"/>
          <p:nvPr/>
        </p:nvSpPr>
        <p:spPr>
          <a:xfrm>
            <a:off x="7341726" y="5183998"/>
            <a:ext cx="2439194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SITUACIÓN   (3)</a:t>
            </a:r>
          </a:p>
        </p:txBody>
      </p:sp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23FBE12B-94B5-402D-B465-1D9751232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251779"/>
              </p:ext>
            </p:extLst>
          </p:nvPr>
        </p:nvGraphicFramePr>
        <p:xfrm>
          <a:off x="1327490" y="242375"/>
          <a:ext cx="4074934" cy="6427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2196">
                  <a:extLst>
                    <a:ext uri="{9D8B030D-6E8A-4147-A177-3AD203B41FA5}">
                      <a16:colId xmlns:a16="http://schemas.microsoft.com/office/drawing/2014/main" val="3250273412"/>
                    </a:ext>
                  </a:extLst>
                </a:gridCol>
                <a:gridCol w="1192738">
                  <a:extLst>
                    <a:ext uri="{9D8B030D-6E8A-4147-A177-3AD203B41FA5}">
                      <a16:colId xmlns:a16="http://schemas.microsoft.com/office/drawing/2014/main" val="1433427412"/>
                    </a:ext>
                  </a:extLst>
                </a:gridCol>
              </a:tblGrid>
              <a:tr h="165451"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/>
                        <a:t>activo  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1, 2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65065"/>
                  </a:ext>
                </a:extLst>
              </a:tr>
              <a:tr h="314352"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/>
                        <a:t>arriesgado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/>
                        <a:t>2,3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29591"/>
                  </a:ext>
                </a:extLst>
              </a:tr>
              <a:tr h="165451"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artístico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/>
                        <a:t>1,2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131901"/>
                  </a:ext>
                </a:extLst>
              </a:tr>
              <a:tr h="314352"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autónomo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1,2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457389"/>
                  </a:ext>
                </a:extLst>
              </a:tr>
              <a:tr h="314352"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/>
                        <a:t>capacitado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1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987205"/>
                  </a:ext>
                </a:extLst>
              </a:tr>
              <a:tr h="165451"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/>
                        <a:t>divertido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1,2,3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542"/>
                  </a:ext>
                </a:extLst>
              </a:tr>
              <a:tr h="165451"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/>
                        <a:t>estético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Un objeto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421887"/>
                  </a:ext>
                </a:extLst>
              </a:tr>
              <a:tr h="314352"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/>
                        <a:t>independiente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1,2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523762"/>
                  </a:ext>
                </a:extLst>
              </a:tr>
              <a:tr h="314352"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/>
                        <a:t>intelectual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1,2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90202"/>
                  </a:ext>
                </a:extLst>
              </a:tr>
              <a:tr h="165451"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/>
                        <a:t>manual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2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896440"/>
                  </a:ext>
                </a:extLst>
              </a:tr>
              <a:tr h="165451"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mecánico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2,3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29704"/>
                  </a:ext>
                </a:extLst>
              </a:tr>
              <a:tr h="165451"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/>
                        <a:t>original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2,3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033882"/>
                  </a:ext>
                </a:extLst>
              </a:tr>
              <a:tr h="165451"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/>
                        <a:t>pasivo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1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645368"/>
                  </a:ext>
                </a:extLst>
              </a:tr>
              <a:tr h="314352"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/>
                        <a:t>perjudicial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1,3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333202"/>
                  </a:ext>
                </a:extLst>
              </a:tr>
              <a:tr h="165451"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/>
                        <a:t>relajado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1,2,3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426015"/>
                  </a:ext>
                </a:extLst>
              </a:tr>
              <a:tr h="165451"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/>
                        <a:t>seguro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1,2,3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351350"/>
                  </a:ext>
                </a:extLst>
              </a:tr>
              <a:tr h="165451"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sencillo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1,2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175653"/>
                  </a:ext>
                </a:extLst>
              </a:tr>
              <a:tr h="314352"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/>
                        <a:t>trabajador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1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442426"/>
                  </a:ext>
                </a:extLst>
              </a:tr>
              <a:tr h="165451"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/>
                        <a:t>tranquilo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1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03241"/>
                  </a:ext>
                </a:extLst>
              </a:tr>
              <a:tr h="165451"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ventajoso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 fontAlgn="b"/>
                      <a:r>
                        <a:rPr lang="es-ES" sz="2000" noProof="0" dirty="0"/>
                        <a:t>3</a:t>
                      </a:r>
                    </a:p>
                  </a:txBody>
                  <a:tcPr marL="12408" marR="12408" marT="8275" marB="8275" anchor="b">
                    <a:lnL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6329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55</Words>
  <Application>Microsoft Office PowerPoint</Application>
  <PresentationFormat>Panorámica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</dc:creator>
  <cp:lastModifiedBy>Joan</cp:lastModifiedBy>
  <cp:revision>6</cp:revision>
  <dcterms:created xsi:type="dcterms:W3CDTF">2019-08-25T11:13:30Z</dcterms:created>
  <dcterms:modified xsi:type="dcterms:W3CDTF">2019-09-26T17:51:46Z</dcterms:modified>
</cp:coreProperties>
</file>