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7" r:id="rId3"/>
    <p:sldId id="279" r:id="rId4"/>
    <p:sldId id="281" r:id="rId5"/>
    <p:sldId id="283" r:id="rId6"/>
    <p:sldId id="284" r:id="rId7"/>
    <p:sldId id="280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E22B55C-1DEC-463E-8538-39DDB8F14E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685DAF-DE02-40CF-8E09-1239BE54AB2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17AE320-F26F-4A82-81FF-4C7BA01B1154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3C62DAB-CC16-4C5B-8A56-E325209573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E294894-946F-4211-BFB6-6B6C2C626A3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FD13C4-AA1A-49C6-AFDF-3C90F09074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B9ACA4-C438-422C-8C7C-CCD978F38E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3D514C1-EBBD-4CE6-BD70-B70B81C8A4F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0;p8:notes">
            <a:extLst>
              <a:ext uri="{FF2B5EF4-FFF2-40B4-BE49-F238E27FC236}">
                <a16:creationId xmlns:a16="http://schemas.microsoft.com/office/drawing/2014/main" id="{0D4D341B-FBCA-4C77-880E-C222914C94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91421" tIns="45701" rIns="91421" bIns="45701"/>
          <a:lstStyle/>
          <a:p>
            <a:endParaRPr lang="en-US"/>
          </a:p>
        </p:txBody>
      </p:sp>
      <p:sp>
        <p:nvSpPr>
          <p:cNvPr id="3" name="Google Shape;1141;p8:notes">
            <a:extLst>
              <a:ext uri="{FF2B5EF4-FFF2-40B4-BE49-F238E27FC236}">
                <a16:creationId xmlns:a16="http://schemas.microsoft.com/office/drawing/2014/main" id="{C23A51FA-8286-4FCF-BDC5-8201415AC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6;p9:notes">
            <a:extLst>
              <a:ext uri="{FF2B5EF4-FFF2-40B4-BE49-F238E27FC236}">
                <a16:creationId xmlns:a16="http://schemas.microsoft.com/office/drawing/2014/main" id="{ED1E5B2D-1DAD-4B76-BE6B-E41F0BD1E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lIns="91421" tIns="45701" rIns="91421" bIns="45701"/>
          <a:lstStyle/>
          <a:p>
            <a:endParaRPr lang="en-US"/>
          </a:p>
        </p:txBody>
      </p:sp>
      <p:sp>
        <p:nvSpPr>
          <p:cNvPr id="3" name="Google Shape;1147;p9:notes">
            <a:extLst>
              <a:ext uri="{FF2B5EF4-FFF2-40B4-BE49-F238E27FC236}">
                <a16:creationId xmlns:a16="http://schemas.microsoft.com/office/drawing/2014/main" id="{7C23C130-D0BF-486E-89FA-9C551C133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3FEE4-3101-47BB-A656-DDE5CF6E76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E61294-D74F-4382-9BF0-5ECD31D4ED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B90DE1-578F-4FAE-815C-464DCAFC65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534C9-F809-4C4D-9229-80DCF51091EF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BC3B7-A7F8-468A-9FD3-252E9A641A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BC541-B650-4710-87F4-ADCB6609FF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7ED43-F403-44AD-971B-0F2A4A2DF3F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5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250D4-AB56-43B5-AAEE-D87123618C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88D6E-926A-4A9D-BFD8-3F01B024683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B9336-85CA-4071-9CCF-846C06090D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19F8B5-431D-4964-A3FD-678F9122133E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2B92E-841E-43A0-8435-DC24D442DF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42EFB-6510-4109-9DEA-1A8A33FF97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9B592D-4BF3-484E-9009-ADA62C58758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F2AF8B-28AF-4840-9F38-B8D057DB98E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F2F4CF-49FE-4782-856A-CCDFB75DF02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18F6C9-12E7-4EBB-AABF-6122061322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CFDC9F-34F1-45BD-8BAD-95490A72537A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5E56F-28D0-4BBE-AF41-6F149BEAEF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F14FC-31D4-455A-804A-1E48FD18D7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44811D-14B8-4892-92E3-AF2964F98F7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7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A6713-888B-4FCE-8C7D-92CAF65573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E6914-F0BA-41E4-BC4D-BC191E5E58C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BFDE79-7D84-4116-8916-20E173E40F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9ACF6-011F-4F05-9800-91D733B2DD2C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474BD7-1201-4520-B735-E3DEA3A453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4D328-5BEF-49A9-8987-34BA40C44E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CFF22-52B7-40BB-B0AD-96A7292A71E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483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AFBA0-87AE-4FA3-AE7A-4B50ABBF2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4B9C9-30AC-41E8-8906-45BB0220D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ED51A-8AFA-453F-A772-9EEFD72B3E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0830B8-0E98-4F4E-94D3-85308FFD0FD2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757A94-1EF6-47FB-8FCE-ED13249C28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B56EA-C824-4F8B-A8E9-0A5FDD06BA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AD90AF-96DF-4E9C-A1F6-4235B157C06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0C416-1DA9-4F6F-952F-A9C19C8D06C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91CE2-A368-4B44-B9B6-9D2CF5F9D1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652254-BFC1-4FBE-9852-36CD9EDE692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1A27A6-4378-408F-BF4B-9FB9186162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440B7F-DB5E-4DEF-9F15-9DD84E7A831C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945481-9EFE-4D1D-92CC-19B1B65F56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0A55A-0E78-48F8-80BD-932A2D9624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D6BA23-C6D5-48DA-A294-A174B463A0C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1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CAF74-6A6F-4602-8C87-39ABE9539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DD4CAF-6D34-4387-9713-9700A0373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9B5F0A-7F1C-45B0-854F-E193CE7022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47ED33-B5F0-4C44-B798-A0DF65A4016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34EF77-B5DB-43F5-B12E-7208FE2EBA7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97FF88-72CF-4EDE-B341-8487F98E6A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39D76-7B37-4F50-97B2-60F57521211B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C6F2ED-7280-4BFE-B023-07A1074242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303786-BE9C-499F-8580-5A7F3AB1A9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897698-5245-44EC-933C-0F1BE33724A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DD632-9C11-4DB0-95E9-385CD4D684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4D7216-4095-428C-BA9E-6D3A68F0AA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F952BA-1F4A-4D90-BB07-D24A9301A9C8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A6A017-5460-4966-84CF-7C3F6DD036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1E177A-65F0-465D-A477-C651C662E2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4A0232-26B9-472B-93BA-7D4D01E776E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8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D4925-79FD-4423-B25F-33593762EF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B5DD37-6595-467A-88DD-5AB0577FE35D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4F1759-A59A-4B41-AB6B-52FC669E7F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C3C7DE-F802-4525-B9D1-9B235B9F3C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D25582-FFA0-47AD-8B94-2C03675F63A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00313-610D-44B4-891C-CC91170AB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42FCB-7A60-4D08-B9AB-05B4579E34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393B6F-3038-4B4C-A9EE-5D2C8A13277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3ED281-D5FE-46C7-86E3-8EC7B0CD20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CD50D4-1940-40C4-94E7-442B9A082DEF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3873A3-51AC-451D-B315-1D25509FC4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4A041-F003-4ADA-884B-CFE45A2567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4F05C1-BA61-4ADE-AEB9-E0CD909153D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6A18-BD07-4B05-B7D1-D4EF837E4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6D1B1F-53A4-44AB-A23A-1D158433FB8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61BCF-A5B7-4CE6-BDD9-F59E5AE327E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8C902B-48D9-43AB-A5E9-1FF9E695D1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296922-8110-4276-8A1F-E639E0D437C2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5E7D5-8A66-4A88-8D46-B472FD781C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23FA20-ABBA-444D-8544-F083512EB6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A67F5-8C50-458F-9576-99EDEE516D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08C5DA-D81A-4133-8151-643FB72D35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0AF887-BA1B-4FDB-A590-6C39ED7F3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D527C-14C1-4FAA-A661-ADA0B21F3C6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462F1F5-456D-43AE-A751-EFEBBEEF6C56}" type="datetime1">
              <a:rPr lang="en-US"/>
              <a:pPr lvl="0"/>
              <a:t>12/7/2019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CA100-E811-4E1D-8285-C0C758E4855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A77DC-342C-4030-B9A4-2C0D746303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0C31357-0F0C-4972-A590-73F9F1869A99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panol.lingolia.com/es/gramatica/tiempos/preterito-indefinido/ejercicios" TargetMode="External"/><Relationship Id="rId2" Type="http://schemas.openxmlformats.org/officeDocument/2006/relationships/hyperlink" Target="https://espanol.lingolia.com/es/gramatica/tiempos/preterito-imperfecto/ejercicio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3;p33">
            <a:extLst>
              <a:ext uri="{FF2B5EF4-FFF2-40B4-BE49-F238E27FC236}">
                <a16:creationId xmlns:a16="http://schemas.microsoft.com/office/drawing/2014/main" id="{3661E308-46E6-4436-9D7C-45FEC7CFFD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lIns="91421" tIns="45701" rIns="91421" bIns="45701">
            <a:noAutofit/>
          </a:bodyPr>
          <a:lstStyle/>
          <a:p>
            <a:pPr lvl="0">
              <a:lnSpc>
                <a:spcPct val="80000"/>
              </a:lnSpc>
            </a:pPr>
            <a:r>
              <a:rPr lang="es-ES" sz="3600" b="1" dirty="0">
                <a:solidFill>
                  <a:srgbClr val="8E7CC3"/>
                </a:solidFill>
              </a:rPr>
              <a:t>PRETÉRITO INDEFINIDO (= PRETÉRITO PERFECTO SIMPLE ):</a:t>
            </a:r>
            <a:r>
              <a:rPr lang="es-ES" sz="3600" b="1" dirty="0"/>
              <a:t> </a:t>
            </a:r>
            <a:r>
              <a:rPr lang="es-ES" sz="3600" dirty="0"/>
              <a:t>ACCIONES ESPECÍFICAS Y CON DURACIÓN ESPECÍFICA; ACCIONES EN SERIE</a:t>
            </a:r>
          </a:p>
        </p:txBody>
      </p:sp>
      <p:sp>
        <p:nvSpPr>
          <p:cNvPr id="3" name="Google Shape;1144;p33">
            <a:extLst>
              <a:ext uri="{FF2B5EF4-FFF2-40B4-BE49-F238E27FC236}">
                <a16:creationId xmlns:a16="http://schemas.microsoft.com/office/drawing/2014/main" id="{AFD04C2F-38E7-4C72-8E06-ADF68E3A1E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4128" y="2164695"/>
            <a:ext cx="11615101" cy="4023295"/>
          </a:xfrm>
        </p:spPr>
        <p:txBody>
          <a:bodyPr lIns="45701" tIns="45701" rIns="45701" bIns="45701">
            <a:noAutofit/>
          </a:bodyPr>
          <a:lstStyle/>
          <a:p>
            <a:pPr marL="128016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s-ES" sz="2800" b="1">
                <a:solidFill>
                  <a:srgbClr val="8E7CC3"/>
                </a:solidFill>
              </a:rPr>
              <a:t>Levanta la mano si…</a:t>
            </a:r>
            <a:endParaRPr lang="es-ES">
              <a:solidFill>
                <a:srgbClr val="8E7CC3"/>
              </a:solidFill>
            </a:endParaRPr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Comiste pizza </a:t>
            </a:r>
            <a:r>
              <a:rPr lang="es-ES" u="sng"/>
              <a:t>ayer</a:t>
            </a:r>
            <a:endParaRPr lang="es-ES"/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Te acostaste tarde </a:t>
            </a:r>
            <a:r>
              <a:rPr lang="es-ES" u="sng"/>
              <a:t>anoche </a:t>
            </a:r>
            <a:endParaRPr lang="es-ES"/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</a:t>
            </a:r>
            <a:r>
              <a:rPr lang="es-ES" u="sng"/>
              <a:t>El año pasado </a:t>
            </a:r>
            <a:r>
              <a:rPr lang="es-ES"/>
              <a:t>fuiste de vacaciones al extranjero</a:t>
            </a:r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</a:t>
            </a:r>
            <a:r>
              <a:rPr lang="es-ES" u="sng"/>
              <a:t>El fin de semana pasado</a:t>
            </a:r>
            <a:r>
              <a:rPr lang="es-ES"/>
              <a:t> jugaste fútbol</a:t>
            </a:r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</a:t>
            </a:r>
            <a:r>
              <a:rPr lang="es-ES" u="sng"/>
              <a:t>El fin de semana pasado</a:t>
            </a:r>
            <a:r>
              <a:rPr lang="es-ES"/>
              <a:t> visitaste a tu familia</a:t>
            </a:r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Cocinaste </a:t>
            </a:r>
            <a:r>
              <a:rPr lang="es-ES" u="sng"/>
              <a:t>anoche</a:t>
            </a:r>
            <a:endParaRPr lang="es-ES"/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Comiste en McDonald’s </a:t>
            </a:r>
            <a:r>
              <a:rPr lang="es-ES" u="sng"/>
              <a:t>el lunes pasado</a:t>
            </a:r>
            <a:endParaRPr lang="es-ES"/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</a:t>
            </a:r>
            <a:r>
              <a:rPr lang="es-ES" u="sng"/>
              <a:t>Ayer</a:t>
            </a:r>
            <a:r>
              <a:rPr lang="es-ES"/>
              <a:t> invitaste a alguien a comer/beber algo</a:t>
            </a:r>
          </a:p>
          <a:p>
            <a:pPr marL="265176" lvl="1" indent="-152403">
              <a:lnSpc>
                <a:spcPct val="80000"/>
              </a:lnSpc>
              <a:spcBef>
                <a:spcPts val="600"/>
              </a:spcBef>
              <a:buClr>
                <a:srgbClr val="8E7CC3"/>
              </a:buClr>
              <a:buSzPts val="2400"/>
            </a:pPr>
            <a:r>
              <a:rPr lang="es-ES"/>
              <a:t> </a:t>
            </a:r>
            <a:r>
              <a:rPr lang="es-ES" u="sng"/>
              <a:t>El sábado pasado</a:t>
            </a:r>
            <a:r>
              <a:rPr lang="es-ES"/>
              <a:t> fuiste a una fiesta y volviste a casa antes de las 2 a.m.</a:t>
            </a:r>
          </a:p>
          <a:p>
            <a:pPr marL="128016" lvl="1" indent="0">
              <a:lnSpc>
                <a:spcPct val="80000"/>
              </a:lnSpc>
              <a:spcBef>
                <a:spcPts val="600"/>
              </a:spcBef>
              <a:buNone/>
            </a:pPr>
            <a:endParaRPr lang="es-E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9;p34">
            <a:extLst>
              <a:ext uri="{FF2B5EF4-FFF2-40B4-BE49-F238E27FC236}">
                <a16:creationId xmlns:a16="http://schemas.microsoft.com/office/drawing/2014/main" id="{1CC89DFB-DD3A-4FB3-B73C-066E435484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lIns="91421" tIns="45701" rIns="91421" bIns="45701">
            <a:noAutofit/>
          </a:bodyPr>
          <a:lstStyle/>
          <a:p>
            <a:pPr lvl="0">
              <a:lnSpc>
                <a:spcPct val="80000"/>
              </a:lnSpc>
            </a:pPr>
            <a:r>
              <a:rPr lang="es-ES" sz="3600" b="1">
                <a:solidFill>
                  <a:srgbClr val="8E7CC3"/>
                </a:solidFill>
              </a:rPr>
              <a:t>PRETÉRITO IMPERFECTO: </a:t>
            </a:r>
            <a:r>
              <a:rPr lang="es-ES" sz="3600"/>
              <a:t>ACCIONES HABITUALES; DESCRIPCIONES; ACCIONES EN PROGRESO</a:t>
            </a:r>
          </a:p>
        </p:txBody>
      </p:sp>
      <p:sp>
        <p:nvSpPr>
          <p:cNvPr id="3" name="Google Shape;1150;p34">
            <a:extLst>
              <a:ext uri="{FF2B5EF4-FFF2-40B4-BE49-F238E27FC236}">
                <a16:creationId xmlns:a16="http://schemas.microsoft.com/office/drawing/2014/main" id="{B463998A-23DB-47C2-808C-867BB446D1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9719998" cy="4023295"/>
          </a:xfrm>
        </p:spPr>
        <p:txBody>
          <a:bodyPr lIns="45701" tIns="45701" rIns="45701" bIns="45701">
            <a:noAutofit/>
          </a:bodyPr>
          <a:lstStyle/>
          <a:p>
            <a:pPr marL="91440" lvl="0" indent="-177795">
              <a:spcBef>
                <a:spcPts val="0"/>
              </a:spcBef>
              <a:buClr>
                <a:srgbClr val="8E7CC3"/>
              </a:buClr>
              <a:buSzPts val="2800"/>
              <a:buChar char=" "/>
            </a:pPr>
            <a:r>
              <a:rPr lang="es-ES" b="1" dirty="0">
                <a:solidFill>
                  <a:schemeClr val="tx1"/>
                </a:solidFill>
              </a:rPr>
              <a:t>La historia de Juan</a:t>
            </a:r>
            <a:endParaRPr lang="es-ES" dirty="0">
              <a:solidFill>
                <a:schemeClr val="tx1"/>
              </a:solidFill>
            </a:endParaRPr>
          </a:p>
          <a:p>
            <a:pPr marL="91440" lvl="0" indent="-152403">
              <a:spcBef>
                <a:spcPts val="1400"/>
              </a:spcBef>
              <a:buSzPts val="2400"/>
              <a:buChar char=" "/>
            </a:pPr>
            <a:r>
              <a:rPr lang="es-ES" sz="2400" dirty="0"/>
              <a:t>Juan y su hermana</a:t>
            </a:r>
            <a:r>
              <a:rPr lang="es-ES" sz="2400" dirty="0">
                <a:solidFill>
                  <a:srgbClr val="8E7CC3"/>
                </a:solidFill>
              </a:rPr>
              <a:t> </a:t>
            </a:r>
            <a:r>
              <a:rPr lang="es-ES" sz="2400" b="1" dirty="0">
                <a:solidFill>
                  <a:schemeClr val="tx1"/>
                </a:solidFill>
              </a:rPr>
              <a:t>pasaron</a:t>
            </a:r>
            <a:r>
              <a:rPr lang="es-ES" sz="2400" dirty="0">
                <a:solidFill>
                  <a:srgbClr val="8E7CC3"/>
                </a:solidFill>
              </a:rPr>
              <a:t> </a:t>
            </a:r>
            <a:r>
              <a:rPr lang="es-ES" sz="2400" dirty="0"/>
              <a:t>el verano en México con la familia. Sus tíos </a:t>
            </a:r>
            <a:r>
              <a:rPr lang="es-ES" sz="2400" b="1" dirty="0"/>
              <a:t>tenían</a:t>
            </a:r>
            <a:r>
              <a:rPr lang="es-ES" sz="2400" dirty="0"/>
              <a:t> una casa en la playa. El lugar </a:t>
            </a:r>
            <a:r>
              <a:rPr lang="es-ES" sz="2400" b="1" dirty="0"/>
              <a:t>era</a:t>
            </a:r>
            <a:r>
              <a:rPr lang="es-ES" sz="2400" dirty="0"/>
              <a:t> muy bonito. Las playas </a:t>
            </a:r>
            <a:r>
              <a:rPr lang="es-ES" sz="2400" b="1" dirty="0"/>
              <a:t>eran</a:t>
            </a:r>
            <a:r>
              <a:rPr lang="es-ES" sz="2400" dirty="0"/>
              <a:t> tranquilas y no </a:t>
            </a:r>
            <a:r>
              <a:rPr lang="es-ES" sz="2400" b="1" dirty="0"/>
              <a:t>había</a:t>
            </a:r>
            <a:r>
              <a:rPr lang="es-ES" sz="2400" dirty="0"/>
              <a:t> muchos turistas. Todos los días </a:t>
            </a:r>
            <a:r>
              <a:rPr lang="es-ES" sz="2400" b="1" dirty="0"/>
              <a:t>se levantaban </a:t>
            </a:r>
            <a:r>
              <a:rPr lang="es-ES" sz="2400" dirty="0"/>
              <a:t>a las 8:00. </a:t>
            </a:r>
            <a:r>
              <a:rPr lang="es-ES" sz="2400" b="1" dirty="0"/>
              <a:t>Desayunaban</a:t>
            </a:r>
            <a:r>
              <a:rPr lang="es-ES" sz="2400" dirty="0"/>
              <a:t>, </a:t>
            </a:r>
            <a:r>
              <a:rPr lang="es-ES" sz="2400" b="1" dirty="0"/>
              <a:t>se iban </a:t>
            </a:r>
            <a:r>
              <a:rPr lang="es-ES" sz="2400" dirty="0"/>
              <a:t>a pescar y a conversar con sus primos. </a:t>
            </a:r>
            <a:r>
              <a:rPr lang="es-ES" sz="2400" b="1" dirty="0"/>
              <a:t>Conversaban</a:t>
            </a:r>
            <a:r>
              <a:rPr lang="es-ES" sz="2400" dirty="0"/>
              <a:t> durante muchas horas. </a:t>
            </a:r>
            <a:endParaRPr lang="es-ES" dirty="0"/>
          </a:p>
          <a:p>
            <a:pPr marL="91440" lvl="0" indent="-152403">
              <a:spcBef>
                <a:spcPts val="1400"/>
              </a:spcBef>
              <a:buSzPts val="2400"/>
              <a:buChar char=" "/>
            </a:pPr>
            <a:r>
              <a:rPr lang="es-ES" sz="2400" dirty="0"/>
              <a:t>Un día,</a:t>
            </a:r>
            <a:r>
              <a:rPr lang="es-ES" sz="2400" dirty="0">
                <a:solidFill>
                  <a:srgbClr val="8E7CC3"/>
                </a:solidFill>
              </a:rPr>
              <a:t> </a:t>
            </a:r>
            <a:r>
              <a:rPr lang="es-ES" sz="2400" b="1" dirty="0">
                <a:solidFill>
                  <a:srgbClr val="C00000"/>
                </a:solidFill>
              </a:rPr>
              <a:t>llovió</a:t>
            </a:r>
            <a:r>
              <a:rPr lang="es-ES" sz="2400" dirty="0">
                <a:solidFill>
                  <a:srgbClr val="8E7CC3"/>
                </a:solidFill>
              </a:rPr>
              <a:t> </a:t>
            </a:r>
            <a:r>
              <a:rPr lang="es-ES" sz="2400" dirty="0"/>
              <a:t>fuerte. Pero, por lo general </a:t>
            </a:r>
            <a:r>
              <a:rPr lang="es-ES" sz="2400" b="1" dirty="0"/>
              <a:t>hacía</a:t>
            </a:r>
            <a:r>
              <a:rPr lang="es-ES" sz="2400" dirty="0"/>
              <a:t> mucho sol.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9C084-B3B5-45F2-96CA-AA582E50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Pretérito imperfecto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4660F8-E405-4663-ACEC-ACD431DE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21" y="1802238"/>
            <a:ext cx="62103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9C084-B3B5-45F2-96CA-AA582E50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Pretérito imperfecto (irregulares, sólo 3!)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FA21B0-D019-4A2D-8FD5-B7F85142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32" y="2006436"/>
            <a:ext cx="5124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9C084-B3B5-45F2-96CA-AA582E50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Pretérito indefinido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A2313B-24CE-445C-8FF8-6A6E7296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806803"/>
            <a:ext cx="5686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9C084-B3B5-45F2-96CA-AA582E50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2095267"/>
          </a:xfrm>
        </p:spPr>
        <p:txBody>
          <a:bodyPr>
            <a:normAutofit/>
          </a:bodyPr>
          <a:lstStyle/>
          <a:p>
            <a:r>
              <a:rPr lang="es-ES" dirty="0"/>
              <a:t>Pretérito indefinido</a:t>
            </a:r>
            <a:br>
              <a:rPr lang="es-ES" dirty="0"/>
            </a:br>
            <a:r>
              <a:rPr lang="es-ES" dirty="0"/>
              <a:t>(irregulares, </a:t>
            </a:r>
            <a:br>
              <a:rPr lang="es-ES" dirty="0"/>
            </a:br>
            <a:r>
              <a:rPr lang="es-ES" dirty="0"/>
              <a:t>los más comunes)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8B868C-7C0F-4577-8B8E-0E215545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465" y="0"/>
            <a:ext cx="565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6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7A89D-9AA3-41B1-8EAA-FD7D1E6D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BB25B6-7B7E-4DE2-A11D-862DEAB7DC30}"/>
              </a:ext>
            </a:extLst>
          </p:cNvPr>
          <p:cNvSpPr/>
          <p:nvPr/>
        </p:nvSpPr>
        <p:spPr>
          <a:xfrm>
            <a:off x="2006338" y="3332078"/>
            <a:ext cx="8179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https://espanol.lingolia.com/es/gramatica/tiempos/preterito-imperfecto/ejercicios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https://espanol.lingolia.com/es/gramatica/tiempos/preterito-indefinido/ejercicios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5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278EEB-807B-44CA-835E-AE64E317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61925"/>
            <a:ext cx="10144125" cy="31813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1EAD8E-A5B4-4C2A-9E5B-0B1B5B78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3343275"/>
            <a:ext cx="101727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251</Words>
  <Application>Microsoft Office PowerPoint</Application>
  <PresentationFormat>Panorámica</PresentationFormat>
  <Paragraphs>23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PRETÉRITO INDEFINIDO (= PRETÉRITO PERFECTO SIMPLE ): ACCIONES ESPECÍFICAS Y CON DURACIÓN ESPECÍFICA; ACCIONES EN SERIE</vt:lpstr>
      <vt:lpstr>PRETÉRITO IMPERFECTO: ACCIONES HABITUALES; DESCRIPCIONES; ACCIONES EN PROGRESO</vt:lpstr>
      <vt:lpstr>Pretérito imperfecto</vt:lpstr>
      <vt:lpstr>Pretérito imperfecto (irregulares, sólo 3!)</vt:lpstr>
      <vt:lpstr>Pretérito indefinido</vt:lpstr>
      <vt:lpstr>Pretérito indefinido (irregulares,  los más comunes)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PRETÉRITO INDEFINIDO (= PRETÉRITO PERFECTO SIMPLE ): ACCIONES ESPECÍFICAS Y CON DURACIÓN ESPECÍFICA; ACCIONES EN SERIE</dc:title>
  <dc:creator>Joan</dc:creator>
  <cp:lastModifiedBy>Joan</cp:lastModifiedBy>
  <cp:revision>7</cp:revision>
  <dcterms:created xsi:type="dcterms:W3CDTF">2019-08-24T14:38:46Z</dcterms:created>
  <dcterms:modified xsi:type="dcterms:W3CDTF">2019-12-07T08:03:04Z</dcterms:modified>
</cp:coreProperties>
</file>