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txBox="1">
            <a:spLocks noGrp="1"/>
          </p:cNvSpPr>
          <p:nvPr>
            <p:ph type="ctrTitle"/>
          </p:nvPr>
        </p:nvSpPr>
        <p:spPr>
          <a:xfrm>
            <a:off x="1524003" y="1122361"/>
            <a:ext cx="9144000" cy="2387598"/>
          </a:xfrm>
        </p:spPr>
        <p:txBody>
          <a:bodyPr anchor="b" anchorCtr="1"/>
          <a:lstStyle>
            <a:lvl1pPr algn="ctr">
              <a:defRPr sz="6000"/>
            </a:lvl1pPr>
          </a:lstStyle>
          <a:p>
            <a:pPr lvl="0"/>
            <a:r>
              <a:rPr lang="es-ES"/>
              <a:t>Haga clic para modificar el estilo de título del patrón</a:t>
            </a:r>
            <a:endParaRPr lang="en-US"/>
          </a:p>
        </p:txBody>
      </p:sp>
      <p:sp>
        <p:nvSpPr>
          <p:cNvPr id="3" name="Subtítulo 2"/>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s-ES"/>
              <a:t>Haga clic para modificar el estilo de subtítulo del patrón</a:t>
            </a:r>
            <a:endParaRPr lang="en-US"/>
          </a:p>
        </p:txBody>
      </p:sp>
      <p:sp>
        <p:nvSpPr>
          <p:cNvPr id="4" name="Marcador de fecha 3"/>
          <p:cNvSpPr txBox="1">
            <a:spLocks noGrp="1"/>
          </p:cNvSpPr>
          <p:nvPr>
            <p:ph type="dt" sz="half" idx="7"/>
          </p:nvPr>
        </p:nvSpPr>
        <p:spPr/>
        <p:txBody>
          <a:bodyPr/>
          <a:lstStyle>
            <a:lvl1pPr>
              <a:defRPr/>
            </a:lvl1pPr>
          </a:lstStyle>
          <a:p>
            <a:pPr lvl="0"/>
            <a:fld id="{C1D38423-916F-450B-BC3A-71179DD4A404}" type="datetime1">
              <a:rPr lang="en-US"/>
              <a:pPr lvl="0"/>
              <a:t>8/12/2019</a:t>
            </a:fld>
            <a:endParaRPr lang="en-US"/>
          </a:p>
        </p:txBody>
      </p:sp>
      <p:sp>
        <p:nvSpPr>
          <p:cNvPr id="5" name="Marcador de pie de página 4"/>
          <p:cNvSpPr txBox="1">
            <a:spLocks noGrp="1"/>
          </p:cNvSpPr>
          <p:nvPr>
            <p:ph type="ftr" sz="quarter" idx="9"/>
          </p:nvPr>
        </p:nvSpPr>
        <p:spPr/>
        <p:txBody>
          <a:bodyPr/>
          <a:lstStyle>
            <a:lvl1pPr>
              <a:defRPr/>
            </a:lvl1pPr>
          </a:lstStyle>
          <a:p>
            <a:pPr lvl="0"/>
            <a:endParaRPr lang="en-US"/>
          </a:p>
        </p:txBody>
      </p:sp>
      <p:sp>
        <p:nvSpPr>
          <p:cNvPr id="6" name="Marcador de número de diapositiva 5"/>
          <p:cNvSpPr txBox="1">
            <a:spLocks noGrp="1"/>
          </p:cNvSpPr>
          <p:nvPr>
            <p:ph type="sldNum" sz="quarter" idx="8"/>
          </p:nvPr>
        </p:nvSpPr>
        <p:spPr/>
        <p:txBody>
          <a:bodyPr/>
          <a:lstStyle>
            <a:lvl1pPr>
              <a:defRPr/>
            </a:lvl1pPr>
          </a:lstStyle>
          <a:p>
            <a:pPr lvl="0"/>
            <a:fld id="{8391DF5E-D10E-4A82-9FEE-7EB428DD83DF}" type="slidenum">
              <a:t>‹#›</a:t>
            </a:fld>
            <a:endParaRPr lang="en-US"/>
          </a:p>
        </p:txBody>
      </p:sp>
    </p:spTree>
    <p:extLst>
      <p:ext uri="{BB962C8B-B14F-4D97-AF65-F5344CB8AC3E}">
        <p14:creationId xmlns:p14="http://schemas.microsoft.com/office/powerpoint/2010/main" val="40516544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lvl1pPr>
              <a:defRPr/>
            </a:lvl1pPr>
          </a:lstStyle>
          <a:p>
            <a:pPr lvl="0"/>
            <a:r>
              <a:rPr lang="es-ES"/>
              <a:t>Haga clic para modificar el estilo de título del patrón</a:t>
            </a:r>
            <a:endParaRPr lang="en-US"/>
          </a:p>
        </p:txBody>
      </p:sp>
      <p:sp>
        <p:nvSpPr>
          <p:cNvPr id="3" name="Marcador de texto vertical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txBox="1">
            <a:spLocks noGrp="1"/>
          </p:cNvSpPr>
          <p:nvPr>
            <p:ph type="dt" sz="half" idx="7"/>
          </p:nvPr>
        </p:nvSpPr>
        <p:spPr/>
        <p:txBody>
          <a:bodyPr/>
          <a:lstStyle>
            <a:lvl1pPr>
              <a:defRPr/>
            </a:lvl1pPr>
          </a:lstStyle>
          <a:p>
            <a:pPr lvl="0"/>
            <a:fld id="{2B5BCD5F-9C32-45D7-A3F2-69291FECE693}" type="datetime1">
              <a:rPr lang="en-US"/>
              <a:pPr lvl="0"/>
              <a:t>8/12/2019</a:t>
            </a:fld>
            <a:endParaRPr lang="en-US"/>
          </a:p>
        </p:txBody>
      </p:sp>
      <p:sp>
        <p:nvSpPr>
          <p:cNvPr id="5" name="Marcador de pie de página 4"/>
          <p:cNvSpPr txBox="1">
            <a:spLocks noGrp="1"/>
          </p:cNvSpPr>
          <p:nvPr>
            <p:ph type="ftr" sz="quarter" idx="9"/>
          </p:nvPr>
        </p:nvSpPr>
        <p:spPr/>
        <p:txBody>
          <a:bodyPr/>
          <a:lstStyle>
            <a:lvl1pPr>
              <a:defRPr/>
            </a:lvl1pPr>
          </a:lstStyle>
          <a:p>
            <a:pPr lvl="0"/>
            <a:endParaRPr lang="en-US"/>
          </a:p>
        </p:txBody>
      </p:sp>
      <p:sp>
        <p:nvSpPr>
          <p:cNvPr id="6" name="Marcador de número de diapositiva 5"/>
          <p:cNvSpPr txBox="1">
            <a:spLocks noGrp="1"/>
          </p:cNvSpPr>
          <p:nvPr>
            <p:ph type="sldNum" sz="quarter" idx="8"/>
          </p:nvPr>
        </p:nvSpPr>
        <p:spPr/>
        <p:txBody>
          <a:bodyPr/>
          <a:lstStyle>
            <a:lvl1pPr>
              <a:defRPr/>
            </a:lvl1pPr>
          </a:lstStyle>
          <a:p>
            <a:pPr lvl="0"/>
            <a:fld id="{2935FAB8-3830-4789-831F-7930AF18BA96}" type="slidenum">
              <a:t>‹#›</a:t>
            </a:fld>
            <a:endParaRPr lang="en-US"/>
          </a:p>
        </p:txBody>
      </p:sp>
    </p:spTree>
    <p:extLst>
      <p:ext uri="{BB962C8B-B14F-4D97-AF65-F5344CB8AC3E}">
        <p14:creationId xmlns:p14="http://schemas.microsoft.com/office/powerpoint/2010/main" val="793177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txBox="1">
            <a:spLocks noGrp="1"/>
          </p:cNvSpPr>
          <p:nvPr>
            <p:ph type="title" orient="vert"/>
          </p:nvPr>
        </p:nvSpPr>
        <p:spPr>
          <a:xfrm>
            <a:off x="8724903" y="365129"/>
            <a:ext cx="2628899" cy="5811834"/>
          </a:xfrm>
        </p:spPr>
        <p:txBody>
          <a:bodyPr vert="eaVert"/>
          <a:lstStyle>
            <a:lvl1pPr>
              <a:defRPr/>
            </a:lvl1pPr>
          </a:lstStyle>
          <a:p>
            <a:pPr lvl="0"/>
            <a:r>
              <a:rPr lang="es-ES"/>
              <a:t>Haga clic para modificar el estilo de título del patrón</a:t>
            </a:r>
            <a:endParaRPr lang="en-US"/>
          </a:p>
        </p:txBody>
      </p:sp>
      <p:sp>
        <p:nvSpPr>
          <p:cNvPr id="3" name="Marcador de texto vertical 2"/>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txBox="1">
            <a:spLocks noGrp="1"/>
          </p:cNvSpPr>
          <p:nvPr>
            <p:ph type="dt" sz="half" idx="7"/>
          </p:nvPr>
        </p:nvSpPr>
        <p:spPr/>
        <p:txBody>
          <a:bodyPr/>
          <a:lstStyle>
            <a:lvl1pPr>
              <a:defRPr/>
            </a:lvl1pPr>
          </a:lstStyle>
          <a:p>
            <a:pPr lvl="0"/>
            <a:fld id="{268E7886-460F-483E-99C4-A8F7CB2165D0}" type="datetime1">
              <a:rPr lang="en-US"/>
              <a:pPr lvl="0"/>
              <a:t>8/12/2019</a:t>
            </a:fld>
            <a:endParaRPr lang="en-US"/>
          </a:p>
        </p:txBody>
      </p:sp>
      <p:sp>
        <p:nvSpPr>
          <p:cNvPr id="5" name="Marcador de pie de página 4"/>
          <p:cNvSpPr txBox="1">
            <a:spLocks noGrp="1"/>
          </p:cNvSpPr>
          <p:nvPr>
            <p:ph type="ftr" sz="quarter" idx="9"/>
          </p:nvPr>
        </p:nvSpPr>
        <p:spPr/>
        <p:txBody>
          <a:bodyPr/>
          <a:lstStyle>
            <a:lvl1pPr>
              <a:defRPr/>
            </a:lvl1pPr>
          </a:lstStyle>
          <a:p>
            <a:pPr lvl="0"/>
            <a:endParaRPr lang="en-US"/>
          </a:p>
        </p:txBody>
      </p:sp>
      <p:sp>
        <p:nvSpPr>
          <p:cNvPr id="6" name="Marcador de número de diapositiva 5"/>
          <p:cNvSpPr txBox="1">
            <a:spLocks noGrp="1"/>
          </p:cNvSpPr>
          <p:nvPr>
            <p:ph type="sldNum" sz="quarter" idx="8"/>
          </p:nvPr>
        </p:nvSpPr>
        <p:spPr/>
        <p:txBody>
          <a:bodyPr/>
          <a:lstStyle>
            <a:lvl1pPr>
              <a:defRPr/>
            </a:lvl1pPr>
          </a:lstStyle>
          <a:p>
            <a:pPr lvl="0"/>
            <a:fld id="{E0756751-9703-44EC-953A-D153F86879AD}" type="slidenum">
              <a:t>‹#›</a:t>
            </a:fld>
            <a:endParaRPr lang="en-US"/>
          </a:p>
        </p:txBody>
      </p:sp>
    </p:spTree>
    <p:extLst>
      <p:ext uri="{BB962C8B-B14F-4D97-AF65-F5344CB8AC3E}">
        <p14:creationId xmlns:p14="http://schemas.microsoft.com/office/powerpoint/2010/main" val="40058802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lvl1pPr>
              <a:defRPr/>
            </a:lvl1pPr>
          </a:lstStyle>
          <a:p>
            <a:pPr lvl="0"/>
            <a:r>
              <a:rPr lang="es-ES"/>
              <a:t>Haga clic para modificar el estilo de título del patrón</a:t>
            </a:r>
            <a:endParaRPr lang="en-US"/>
          </a:p>
        </p:txBody>
      </p:sp>
      <p:sp>
        <p:nvSpPr>
          <p:cNvPr id="3" name="Marcador de contenido 2"/>
          <p:cNvSpPr txBox="1">
            <a:spLocks noGrp="1"/>
          </p:cNvSpPr>
          <p:nvPr>
            <p:ph idx="1"/>
          </p:nvPr>
        </p:nvSpPr>
        <p:spPr/>
        <p:txBody>
          <a:bodyPr/>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txBox="1">
            <a:spLocks noGrp="1"/>
          </p:cNvSpPr>
          <p:nvPr>
            <p:ph type="dt" sz="half" idx="7"/>
          </p:nvPr>
        </p:nvSpPr>
        <p:spPr/>
        <p:txBody>
          <a:bodyPr/>
          <a:lstStyle>
            <a:lvl1pPr>
              <a:defRPr/>
            </a:lvl1pPr>
          </a:lstStyle>
          <a:p>
            <a:pPr lvl="0"/>
            <a:fld id="{2E209F7D-25A9-40AD-B6AB-E2B409860FE1}" type="datetime1">
              <a:rPr lang="en-US"/>
              <a:pPr lvl="0"/>
              <a:t>8/12/2019</a:t>
            </a:fld>
            <a:endParaRPr lang="en-US"/>
          </a:p>
        </p:txBody>
      </p:sp>
      <p:sp>
        <p:nvSpPr>
          <p:cNvPr id="5" name="Marcador de pie de página 4"/>
          <p:cNvSpPr txBox="1">
            <a:spLocks noGrp="1"/>
          </p:cNvSpPr>
          <p:nvPr>
            <p:ph type="ftr" sz="quarter" idx="9"/>
          </p:nvPr>
        </p:nvSpPr>
        <p:spPr/>
        <p:txBody>
          <a:bodyPr/>
          <a:lstStyle>
            <a:lvl1pPr>
              <a:defRPr/>
            </a:lvl1pPr>
          </a:lstStyle>
          <a:p>
            <a:pPr lvl="0"/>
            <a:endParaRPr lang="en-US"/>
          </a:p>
        </p:txBody>
      </p:sp>
      <p:sp>
        <p:nvSpPr>
          <p:cNvPr id="6" name="Marcador de número de diapositiva 5"/>
          <p:cNvSpPr txBox="1">
            <a:spLocks noGrp="1"/>
          </p:cNvSpPr>
          <p:nvPr>
            <p:ph type="sldNum" sz="quarter" idx="8"/>
          </p:nvPr>
        </p:nvSpPr>
        <p:spPr/>
        <p:txBody>
          <a:bodyPr/>
          <a:lstStyle>
            <a:lvl1pPr>
              <a:defRPr/>
            </a:lvl1pPr>
          </a:lstStyle>
          <a:p>
            <a:pPr lvl="0"/>
            <a:fld id="{48F47365-C0CE-40A4-9E63-220FED6B86F1}" type="slidenum">
              <a:t>‹#›</a:t>
            </a:fld>
            <a:endParaRPr lang="en-US"/>
          </a:p>
        </p:txBody>
      </p:sp>
    </p:spTree>
    <p:extLst>
      <p:ext uri="{BB962C8B-B14F-4D97-AF65-F5344CB8AC3E}">
        <p14:creationId xmlns:p14="http://schemas.microsoft.com/office/powerpoint/2010/main" val="40075420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txBox="1">
            <a:spLocks noGrp="1"/>
          </p:cNvSpPr>
          <p:nvPr>
            <p:ph type="title"/>
          </p:nvPr>
        </p:nvSpPr>
        <p:spPr>
          <a:xfrm>
            <a:off x="831847" y="1709735"/>
            <a:ext cx="10515600" cy="2852735"/>
          </a:xfrm>
        </p:spPr>
        <p:txBody>
          <a:bodyPr anchor="b"/>
          <a:lstStyle>
            <a:lvl1pPr>
              <a:defRPr sz="6000"/>
            </a:lvl1pPr>
          </a:lstStyle>
          <a:p>
            <a:pPr lvl="0"/>
            <a:r>
              <a:rPr lang="es-ES"/>
              <a:t>Haga clic para modificar el estilo de título del patrón</a:t>
            </a:r>
            <a:endParaRPr lang="en-US"/>
          </a:p>
        </p:txBody>
      </p:sp>
      <p:sp>
        <p:nvSpPr>
          <p:cNvPr id="3" name="Marcador de texto 2"/>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s-ES"/>
              <a:t>Haga clic para modificar los estilos de texto del patrón</a:t>
            </a:r>
          </a:p>
        </p:txBody>
      </p:sp>
      <p:sp>
        <p:nvSpPr>
          <p:cNvPr id="4" name="Marcador de fecha 3"/>
          <p:cNvSpPr txBox="1">
            <a:spLocks noGrp="1"/>
          </p:cNvSpPr>
          <p:nvPr>
            <p:ph type="dt" sz="half" idx="7"/>
          </p:nvPr>
        </p:nvSpPr>
        <p:spPr/>
        <p:txBody>
          <a:bodyPr/>
          <a:lstStyle>
            <a:lvl1pPr>
              <a:defRPr/>
            </a:lvl1pPr>
          </a:lstStyle>
          <a:p>
            <a:pPr lvl="0"/>
            <a:fld id="{4DB723A1-C49F-4A53-87A2-DCF5910F6CB1}" type="datetime1">
              <a:rPr lang="en-US"/>
              <a:pPr lvl="0"/>
              <a:t>8/12/2019</a:t>
            </a:fld>
            <a:endParaRPr lang="en-US"/>
          </a:p>
        </p:txBody>
      </p:sp>
      <p:sp>
        <p:nvSpPr>
          <p:cNvPr id="5" name="Marcador de pie de página 4"/>
          <p:cNvSpPr txBox="1">
            <a:spLocks noGrp="1"/>
          </p:cNvSpPr>
          <p:nvPr>
            <p:ph type="ftr" sz="quarter" idx="9"/>
          </p:nvPr>
        </p:nvSpPr>
        <p:spPr/>
        <p:txBody>
          <a:bodyPr/>
          <a:lstStyle>
            <a:lvl1pPr>
              <a:defRPr/>
            </a:lvl1pPr>
          </a:lstStyle>
          <a:p>
            <a:pPr lvl="0"/>
            <a:endParaRPr lang="en-US"/>
          </a:p>
        </p:txBody>
      </p:sp>
      <p:sp>
        <p:nvSpPr>
          <p:cNvPr id="6" name="Marcador de número de diapositiva 5"/>
          <p:cNvSpPr txBox="1">
            <a:spLocks noGrp="1"/>
          </p:cNvSpPr>
          <p:nvPr>
            <p:ph type="sldNum" sz="quarter" idx="8"/>
          </p:nvPr>
        </p:nvSpPr>
        <p:spPr/>
        <p:txBody>
          <a:bodyPr/>
          <a:lstStyle>
            <a:lvl1pPr>
              <a:defRPr/>
            </a:lvl1pPr>
          </a:lstStyle>
          <a:p>
            <a:pPr lvl="0"/>
            <a:fld id="{BCD19FDB-3A78-4443-86AE-CD3F656C5777}" type="slidenum">
              <a:t>‹#›</a:t>
            </a:fld>
            <a:endParaRPr lang="en-US"/>
          </a:p>
        </p:txBody>
      </p:sp>
    </p:spTree>
    <p:extLst>
      <p:ext uri="{BB962C8B-B14F-4D97-AF65-F5344CB8AC3E}">
        <p14:creationId xmlns:p14="http://schemas.microsoft.com/office/powerpoint/2010/main" val="10475426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lvl1pPr>
              <a:defRPr/>
            </a:lvl1pPr>
          </a:lstStyle>
          <a:p>
            <a:pPr lvl="0"/>
            <a:r>
              <a:rPr lang="es-ES"/>
              <a:t>Haga clic para modificar el estilo de título del patrón</a:t>
            </a:r>
            <a:endParaRPr lang="en-US"/>
          </a:p>
        </p:txBody>
      </p:sp>
      <p:sp>
        <p:nvSpPr>
          <p:cNvPr id="3" name="Marcador de contenido 2"/>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txBox="1">
            <a:spLocks noGrp="1"/>
          </p:cNvSpPr>
          <p:nvPr>
            <p:ph type="dt" sz="half" idx="7"/>
          </p:nvPr>
        </p:nvSpPr>
        <p:spPr/>
        <p:txBody>
          <a:bodyPr/>
          <a:lstStyle>
            <a:lvl1pPr>
              <a:defRPr/>
            </a:lvl1pPr>
          </a:lstStyle>
          <a:p>
            <a:pPr lvl="0"/>
            <a:fld id="{BA1219C0-5E9A-4EC8-A852-DE05FA725D1F}" type="datetime1">
              <a:rPr lang="en-US"/>
              <a:pPr lvl="0"/>
              <a:t>8/12/2019</a:t>
            </a:fld>
            <a:endParaRPr lang="en-US"/>
          </a:p>
        </p:txBody>
      </p:sp>
      <p:sp>
        <p:nvSpPr>
          <p:cNvPr id="6" name="Marcador de pie de página 5"/>
          <p:cNvSpPr txBox="1">
            <a:spLocks noGrp="1"/>
          </p:cNvSpPr>
          <p:nvPr>
            <p:ph type="ftr" sz="quarter" idx="9"/>
          </p:nvPr>
        </p:nvSpPr>
        <p:spPr/>
        <p:txBody>
          <a:bodyPr/>
          <a:lstStyle>
            <a:lvl1pPr>
              <a:defRPr/>
            </a:lvl1pPr>
          </a:lstStyle>
          <a:p>
            <a:pPr lvl="0"/>
            <a:endParaRPr lang="en-US"/>
          </a:p>
        </p:txBody>
      </p:sp>
      <p:sp>
        <p:nvSpPr>
          <p:cNvPr id="7" name="Marcador de número de diapositiva 6"/>
          <p:cNvSpPr txBox="1">
            <a:spLocks noGrp="1"/>
          </p:cNvSpPr>
          <p:nvPr>
            <p:ph type="sldNum" sz="quarter" idx="8"/>
          </p:nvPr>
        </p:nvSpPr>
        <p:spPr/>
        <p:txBody>
          <a:bodyPr/>
          <a:lstStyle>
            <a:lvl1pPr>
              <a:defRPr/>
            </a:lvl1pPr>
          </a:lstStyle>
          <a:p>
            <a:pPr lvl="0"/>
            <a:fld id="{48097A9A-28CD-4850-86B7-3F6EEF73E32F}" type="slidenum">
              <a:t>‹#›</a:t>
            </a:fld>
            <a:endParaRPr lang="en-US"/>
          </a:p>
        </p:txBody>
      </p:sp>
    </p:spTree>
    <p:extLst>
      <p:ext uri="{BB962C8B-B14F-4D97-AF65-F5344CB8AC3E}">
        <p14:creationId xmlns:p14="http://schemas.microsoft.com/office/powerpoint/2010/main" val="24233076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txBox="1">
            <a:spLocks noGrp="1"/>
          </p:cNvSpPr>
          <p:nvPr>
            <p:ph type="title"/>
          </p:nvPr>
        </p:nvSpPr>
        <p:spPr>
          <a:xfrm>
            <a:off x="839784" y="365129"/>
            <a:ext cx="10515600" cy="1325559"/>
          </a:xfrm>
        </p:spPr>
        <p:txBody>
          <a:bodyPr/>
          <a:lstStyle>
            <a:lvl1pPr>
              <a:defRPr/>
            </a:lvl1pPr>
          </a:lstStyle>
          <a:p>
            <a:pPr lvl="0"/>
            <a:r>
              <a:rPr lang="es-ES"/>
              <a:t>Haga clic para modificar el estilo de título del patrón</a:t>
            </a:r>
            <a:endParaRPr lang="en-US"/>
          </a:p>
        </p:txBody>
      </p:sp>
      <p:sp>
        <p:nvSpPr>
          <p:cNvPr id="3" name="Marcador de texto 2"/>
          <p:cNvSpPr txBox="1">
            <a:spLocks noGrp="1"/>
          </p:cNvSpPr>
          <p:nvPr>
            <p:ph type="body" idx="1"/>
          </p:nvPr>
        </p:nvSpPr>
        <p:spPr>
          <a:xfrm>
            <a:off x="839784" y="1681160"/>
            <a:ext cx="5157782" cy="823910"/>
          </a:xfrm>
        </p:spPr>
        <p:txBody>
          <a:bodyPr anchor="b"/>
          <a:lstStyle>
            <a:lvl1pPr marL="0" indent="0">
              <a:buNone/>
              <a:defRPr sz="2400" b="1"/>
            </a:lvl1pPr>
          </a:lstStyle>
          <a:p>
            <a:pPr lvl="0"/>
            <a:r>
              <a:rPr lang="es-ES"/>
              <a:t>Haga clic para modificar los estilos de texto del patrón</a:t>
            </a:r>
          </a:p>
        </p:txBody>
      </p:sp>
      <p:sp>
        <p:nvSpPr>
          <p:cNvPr id="4" name="Marcador de contenido 3"/>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txBox="1">
            <a:spLocks noGrp="1"/>
          </p:cNvSpPr>
          <p:nvPr>
            <p:ph type="body" idx="3"/>
          </p:nvPr>
        </p:nvSpPr>
        <p:spPr>
          <a:xfrm>
            <a:off x="6172200" y="1681160"/>
            <a:ext cx="5183184" cy="823910"/>
          </a:xfrm>
        </p:spPr>
        <p:txBody>
          <a:bodyPr anchor="b"/>
          <a:lstStyle>
            <a:lvl1pPr marL="0" indent="0">
              <a:buNone/>
              <a:defRPr sz="2400" b="1"/>
            </a:lvl1pPr>
          </a:lstStyle>
          <a:p>
            <a:pPr lvl="0"/>
            <a:r>
              <a:rPr lang="es-ES"/>
              <a:t>Haga clic para modificar los estilos de texto del patrón</a:t>
            </a:r>
          </a:p>
        </p:txBody>
      </p:sp>
      <p:sp>
        <p:nvSpPr>
          <p:cNvPr id="6" name="Marcador de contenido 5"/>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txBox="1">
            <a:spLocks noGrp="1"/>
          </p:cNvSpPr>
          <p:nvPr>
            <p:ph type="dt" sz="half" idx="7"/>
          </p:nvPr>
        </p:nvSpPr>
        <p:spPr/>
        <p:txBody>
          <a:bodyPr/>
          <a:lstStyle>
            <a:lvl1pPr>
              <a:defRPr/>
            </a:lvl1pPr>
          </a:lstStyle>
          <a:p>
            <a:pPr lvl="0"/>
            <a:fld id="{8779BDAD-4A29-4F05-A48D-01F5F732942E}" type="datetime1">
              <a:rPr lang="en-US"/>
              <a:pPr lvl="0"/>
              <a:t>8/12/2019</a:t>
            </a:fld>
            <a:endParaRPr lang="en-US"/>
          </a:p>
        </p:txBody>
      </p:sp>
      <p:sp>
        <p:nvSpPr>
          <p:cNvPr id="8" name="Marcador de pie de página 7"/>
          <p:cNvSpPr txBox="1">
            <a:spLocks noGrp="1"/>
          </p:cNvSpPr>
          <p:nvPr>
            <p:ph type="ftr" sz="quarter" idx="9"/>
          </p:nvPr>
        </p:nvSpPr>
        <p:spPr/>
        <p:txBody>
          <a:bodyPr/>
          <a:lstStyle>
            <a:lvl1pPr>
              <a:defRPr/>
            </a:lvl1pPr>
          </a:lstStyle>
          <a:p>
            <a:pPr lvl="0"/>
            <a:endParaRPr lang="en-US"/>
          </a:p>
        </p:txBody>
      </p:sp>
      <p:sp>
        <p:nvSpPr>
          <p:cNvPr id="9" name="Marcador de número de diapositiva 8"/>
          <p:cNvSpPr txBox="1">
            <a:spLocks noGrp="1"/>
          </p:cNvSpPr>
          <p:nvPr>
            <p:ph type="sldNum" sz="quarter" idx="8"/>
          </p:nvPr>
        </p:nvSpPr>
        <p:spPr/>
        <p:txBody>
          <a:bodyPr/>
          <a:lstStyle>
            <a:lvl1pPr>
              <a:defRPr/>
            </a:lvl1pPr>
          </a:lstStyle>
          <a:p>
            <a:pPr lvl="0"/>
            <a:fld id="{0DF0CF70-6D3E-4A2B-B416-024890FFE505}" type="slidenum">
              <a:t>‹#›</a:t>
            </a:fld>
            <a:endParaRPr lang="en-US"/>
          </a:p>
        </p:txBody>
      </p:sp>
    </p:spTree>
    <p:extLst>
      <p:ext uri="{BB962C8B-B14F-4D97-AF65-F5344CB8AC3E}">
        <p14:creationId xmlns:p14="http://schemas.microsoft.com/office/powerpoint/2010/main" val="39590290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lvl1pPr>
              <a:defRPr/>
            </a:lvl1pPr>
          </a:lstStyle>
          <a:p>
            <a:pPr lvl="0"/>
            <a:r>
              <a:rPr lang="es-ES"/>
              <a:t>Haga clic para modificar el estilo de título del patrón</a:t>
            </a:r>
            <a:endParaRPr lang="en-US"/>
          </a:p>
        </p:txBody>
      </p:sp>
      <p:sp>
        <p:nvSpPr>
          <p:cNvPr id="3" name="Marcador de fecha 2"/>
          <p:cNvSpPr txBox="1">
            <a:spLocks noGrp="1"/>
          </p:cNvSpPr>
          <p:nvPr>
            <p:ph type="dt" sz="half" idx="7"/>
          </p:nvPr>
        </p:nvSpPr>
        <p:spPr/>
        <p:txBody>
          <a:bodyPr/>
          <a:lstStyle>
            <a:lvl1pPr>
              <a:defRPr/>
            </a:lvl1pPr>
          </a:lstStyle>
          <a:p>
            <a:pPr lvl="0"/>
            <a:fld id="{44E6147A-25C8-4F6D-BD70-218E38E4857D}" type="datetime1">
              <a:rPr lang="en-US"/>
              <a:pPr lvl="0"/>
              <a:t>8/12/2019</a:t>
            </a:fld>
            <a:endParaRPr lang="en-US"/>
          </a:p>
        </p:txBody>
      </p:sp>
      <p:sp>
        <p:nvSpPr>
          <p:cNvPr id="4" name="Marcador de pie de página 3"/>
          <p:cNvSpPr txBox="1">
            <a:spLocks noGrp="1"/>
          </p:cNvSpPr>
          <p:nvPr>
            <p:ph type="ftr" sz="quarter" idx="9"/>
          </p:nvPr>
        </p:nvSpPr>
        <p:spPr/>
        <p:txBody>
          <a:bodyPr/>
          <a:lstStyle>
            <a:lvl1pPr>
              <a:defRPr/>
            </a:lvl1pPr>
          </a:lstStyle>
          <a:p>
            <a:pPr lvl="0"/>
            <a:endParaRPr lang="en-US"/>
          </a:p>
        </p:txBody>
      </p:sp>
      <p:sp>
        <p:nvSpPr>
          <p:cNvPr id="5" name="Marcador de número de diapositiva 4"/>
          <p:cNvSpPr txBox="1">
            <a:spLocks noGrp="1"/>
          </p:cNvSpPr>
          <p:nvPr>
            <p:ph type="sldNum" sz="quarter" idx="8"/>
          </p:nvPr>
        </p:nvSpPr>
        <p:spPr/>
        <p:txBody>
          <a:bodyPr/>
          <a:lstStyle>
            <a:lvl1pPr>
              <a:defRPr/>
            </a:lvl1pPr>
          </a:lstStyle>
          <a:p>
            <a:pPr lvl="0"/>
            <a:fld id="{8111E5E0-1E82-4136-B692-426BC9384EC2}" type="slidenum">
              <a:t>‹#›</a:t>
            </a:fld>
            <a:endParaRPr lang="en-US"/>
          </a:p>
        </p:txBody>
      </p:sp>
    </p:spTree>
    <p:extLst>
      <p:ext uri="{BB962C8B-B14F-4D97-AF65-F5344CB8AC3E}">
        <p14:creationId xmlns:p14="http://schemas.microsoft.com/office/powerpoint/2010/main" val="13113194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txBox="1">
            <a:spLocks noGrp="1"/>
          </p:cNvSpPr>
          <p:nvPr>
            <p:ph type="dt" sz="half" idx="7"/>
          </p:nvPr>
        </p:nvSpPr>
        <p:spPr/>
        <p:txBody>
          <a:bodyPr/>
          <a:lstStyle>
            <a:lvl1pPr>
              <a:defRPr/>
            </a:lvl1pPr>
          </a:lstStyle>
          <a:p>
            <a:pPr lvl="0"/>
            <a:fld id="{186FEEFD-F368-4550-A0E9-7AAE981F9807}" type="datetime1">
              <a:rPr lang="en-US"/>
              <a:pPr lvl="0"/>
              <a:t>8/12/2019</a:t>
            </a:fld>
            <a:endParaRPr lang="en-US"/>
          </a:p>
        </p:txBody>
      </p:sp>
      <p:sp>
        <p:nvSpPr>
          <p:cNvPr id="3" name="Marcador de pie de página 2"/>
          <p:cNvSpPr txBox="1">
            <a:spLocks noGrp="1"/>
          </p:cNvSpPr>
          <p:nvPr>
            <p:ph type="ftr" sz="quarter" idx="9"/>
          </p:nvPr>
        </p:nvSpPr>
        <p:spPr/>
        <p:txBody>
          <a:bodyPr/>
          <a:lstStyle>
            <a:lvl1pPr>
              <a:defRPr/>
            </a:lvl1pPr>
          </a:lstStyle>
          <a:p>
            <a:pPr lvl="0"/>
            <a:endParaRPr lang="en-US"/>
          </a:p>
        </p:txBody>
      </p:sp>
      <p:sp>
        <p:nvSpPr>
          <p:cNvPr id="4" name="Marcador de número de diapositiva 3"/>
          <p:cNvSpPr txBox="1">
            <a:spLocks noGrp="1"/>
          </p:cNvSpPr>
          <p:nvPr>
            <p:ph type="sldNum" sz="quarter" idx="8"/>
          </p:nvPr>
        </p:nvSpPr>
        <p:spPr/>
        <p:txBody>
          <a:bodyPr/>
          <a:lstStyle>
            <a:lvl1pPr>
              <a:defRPr/>
            </a:lvl1pPr>
          </a:lstStyle>
          <a:p>
            <a:pPr lvl="0"/>
            <a:fld id="{6261E509-077F-4230-82AD-1B2EAB42408E}" type="slidenum">
              <a:t>‹#›</a:t>
            </a:fld>
            <a:endParaRPr lang="en-US"/>
          </a:p>
        </p:txBody>
      </p:sp>
    </p:spTree>
    <p:extLst>
      <p:ext uri="{BB962C8B-B14F-4D97-AF65-F5344CB8AC3E}">
        <p14:creationId xmlns:p14="http://schemas.microsoft.com/office/powerpoint/2010/main" val="21699825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txBox="1">
            <a:spLocks noGrp="1"/>
          </p:cNvSpPr>
          <p:nvPr>
            <p:ph type="title"/>
          </p:nvPr>
        </p:nvSpPr>
        <p:spPr>
          <a:xfrm>
            <a:off x="839784" y="457200"/>
            <a:ext cx="3932240" cy="1600200"/>
          </a:xfrm>
        </p:spPr>
        <p:txBody>
          <a:bodyPr anchor="b"/>
          <a:lstStyle>
            <a:lvl1pPr>
              <a:defRPr sz="3200"/>
            </a:lvl1pPr>
          </a:lstStyle>
          <a:p>
            <a:pPr lvl="0"/>
            <a:r>
              <a:rPr lang="es-ES"/>
              <a:t>Haga clic para modificar el estilo de título del patrón</a:t>
            </a:r>
            <a:endParaRPr lang="en-US"/>
          </a:p>
        </p:txBody>
      </p:sp>
      <p:sp>
        <p:nvSpPr>
          <p:cNvPr id="3" name="Marcador de contenido 2"/>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txBox="1">
            <a:spLocks noGrp="1"/>
          </p:cNvSpPr>
          <p:nvPr>
            <p:ph type="body" idx="2"/>
          </p:nvPr>
        </p:nvSpPr>
        <p:spPr>
          <a:xfrm>
            <a:off x="839784" y="2057400"/>
            <a:ext cx="3932240" cy="3811584"/>
          </a:xfrm>
        </p:spPr>
        <p:txBody>
          <a:bodyPr/>
          <a:lstStyle>
            <a:lvl1pPr marL="0" indent="0">
              <a:buNone/>
              <a:defRPr sz="1600"/>
            </a:lvl1pPr>
          </a:lstStyle>
          <a:p>
            <a:pPr lvl="0"/>
            <a:r>
              <a:rPr lang="es-ES"/>
              <a:t>Haga clic para modificar los estilos de texto del patrón</a:t>
            </a:r>
          </a:p>
        </p:txBody>
      </p:sp>
      <p:sp>
        <p:nvSpPr>
          <p:cNvPr id="5" name="Marcador de fecha 4"/>
          <p:cNvSpPr txBox="1">
            <a:spLocks noGrp="1"/>
          </p:cNvSpPr>
          <p:nvPr>
            <p:ph type="dt" sz="half" idx="7"/>
          </p:nvPr>
        </p:nvSpPr>
        <p:spPr/>
        <p:txBody>
          <a:bodyPr/>
          <a:lstStyle>
            <a:lvl1pPr>
              <a:defRPr/>
            </a:lvl1pPr>
          </a:lstStyle>
          <a:p>
            <a:pPr lvl="0"/>
            <a:fld id="{60515644-0128-440F-88D9-1CC9A6DB8B50}" type="datetime1">
              <a:rPr lang="en-US"/>
              <a:pPr lvl="0"/>
              <a:t>8/12/2019</a:t>
            </a:fld>
            <a:endParaRPr lang="en-US"/>
          </a:p>
        </p:txBody>
      </p:sp>
      <p:sp>
        <p:nvSpPr>
          <p:cNvPr id="6" name="Marcador de pie de página 5"/>
          <p:cNvSpPr txBox="1">
            <a:spLocks noGrp="1"/>
          </p:cNvSpPr>
          <p:nvPr>
            <p:ph type="ftr" sz="quarter" idx="9"/>
          </p:nvPr>
        </p:nvSpPr>
        <p:spPr/>
        <p:txBody>
          <a:bodyPr/>
          <a:lstStyle>
            <a:lvl1pPr>
              <a:defRPr/>
            </a:lvl1pPr>
          </a:lstStyle>
          <a:p>
            <a:pPr lvl="0"/>
            <a:endParaRPr lang="en-US"/>
          </a:p>
        </p:txBody>
      </p:sp>
      <p:sp>
        <p:nvSpPr>
          <p:cNvPr id="7" name="Marcador de número de diapositiva 6"/>
          <p:cNvSpPr txBox="1">
            <a:spLocks noGrp="1"/>
          </p:cNvSpPr>
          <p:nvPr>
            <p:ph type="sldNum" sz="quarter" idx="8"/>
          </p:nvPr>
        </p:nvSpPr>
        <p:spPr/>
        <p:txBody>
          <a:bodyPr/>
          <a:lstStyle>
            <a:lvl1pPr>
              <a:defRPr/>
            </a:lvl1pPr>
          </a:lstStyle>
          <a:p>
            <a:pPr lvl="0"/>
            <a:fld id="{C1BD0CB2-A7B4-4B9B-9AAF-18E126C3DA38}" type="slidenum">
              <a:t>‹#›</a:t>
            </a:fld>
            <a:endParaRPr lang="en-US"/>
          </a:p>
        </p:txBody>
      </p:sp>
    </p:spTree>
    <p:extLst>
      <p:ext uri="{BB962C8B-B14F-4D97-AF65-F5344CB8AC3E}">
        <p14:creationId xmlns:p14="http://schemas.microsoft.com/office/powerpoint/2010/main" val="2549156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txBox="1">
            <a:spLocks noGrp="1"/>
          </p:cNvSpPr>
          <p:nvPr>
            <p:ph type="title"/>
          </p:nvPr>
        </p:nvSpPr>
        <p:spPr>
          <a:xfrm>
            <a:off x="839784" y="457200"/>
            <a:ext cx="3932240" cy="1600200"/>
          </a:xfrm>
        </p:spPr>
        <p:txBody>
          <a:bodyPr anchor="b"/>
          <a:lstStyle>
            <a:lvl1pPr>
              <a:defRPr sz="3200"/>
            </a:lvl1pPr>
          </a:lstStyle>
          <a:p>
            <a:pPr lvl="0"/>
            <a:r>
              <a:rPr lang="es-ES"/>
              <a:t>Haga clic para modificar el estilo de título del patrón</a:t>
            </a:r>
            <a:endParaRPr lang="en-US"/>
          </a:p>
        </p:txBody>
      </p:sp>
      <p:sp>
        <p:nvSpPr>
          <p:cNvPr id="3" name="Marcador de posición de imagen 2"/>
          <p:cNvSpPr txBox="1">
            <a:spLocks noGrp="1"/>
          </p:cNvSpPr>
          <p:nvPr>
            <p:ph type="pic" idx="1"/>
          </p:nvPr>
        </p:nvSpPr>
        <p:spPr>
          <a:xfrm>
            <a:off x="5183184" y="987423"/>
            <a:ext cx="6172200" cy="4873623"/>
          </a:xfrm>
        </p:spPr>
        <p:txBody>
          <a:bodyPr/>
          <a:lstStyle>
            <a:lvl1pPr marL="0" indent="0">
              <a:buNone/>
              <a:defRPr lang="en-US" sz="3200"/>
            </a:lvl1pPr>
          </a:lstStyle>
          <a:p>
            <a:pPr lvl="0"/>
            <a:endParaRPr lang="en-US"/>
          </a:p>
        </p:txBody>
      </p:sp>
      <p:sp>
        <p:nvSpPr>
          <p:cNvPr id="4" name="Marcador de texto 3"/>
          <p:cNvSpPr txBox="1">
            <a:spLocks noGrp="1"/>
          </p:cNvSpPr>
          <p:nvPr>
            <p:ph type="body" idx="2"/>
          </p:nvPr>
        </p:nvSpPr>
        <p:spPr>
          <a:xfrm>
            <a:off x="839784" y="2057400"/>
            <a:ext cx="3932240" cy="3811584"/>
          </a:xfrm>
        </p:spPr>
        <p:txBody>
          <a:bodyPr/>
          <a:lstStyle>
            <a:lvl1pPr marL="0" indent="0">
              <a:buNone/>
              <a:defRPr sz="1600"/>
            </a:lvl1pPr>
          </a:lstStyle>
          <a:p>
            <a:pPr lvl="0"/>
            <a:r>
              <a:rPr lang="es-ES"/>
              <a:t>Haga clic para modificar los estilos de texto del patrón</a:t>
            </a:r>
          </a:p>
        </p:txBody>
      </p:sp>
      <p:sp>
        <p:nvSpPr>
          <p:cNvPr id="5" name="Marcador de fecha 4"/>
          <p:cNvSpPr txBox="1">
            <a:spLocks noGrp="1"/>
          </p:cNvSpPr>
          <p:nvPr>
            <p:ph type="dt" sz="half" idx="7"/>
          </p:nvPr>
        </p:nvSpPr>
        <p:spPr/>
        <p:txBody>
          <a:bodyPr/>
          <a:lstStyle>
            <a:lvl1pPr>
              <a:defRPr/>
            </a:lvl1pPr>
          </a:lstStyle>
          <a:p>
            <a:pPr lvl="0"/>
            <a:fld id="{64292B90-75F7-439F-90FD-666986DF0A27}" type="datetime1">
              <a:rPr lang="en-US"/>
              <a:pPr lvl="0"/>
              <a:t>8/12/2019</a:t>
            </a:fld>
            <a:endParaRPr lang="en-US"/>
          </a:p>
        </p:txBody>
      </p:sp>
      <p:sp>
        <p:nvSpPr>
          <p:cNvPr id="6" name="Marcador de pie de página 5"/>
          <p:cNvSpPr txBox="1">
            <a:spLocks noGrp="1"/>
          </p:cNvSpPr>
          <p:nvPr>
            <p:ph type="ftr" sz="quarter" idx="9"/>
          </p:nvPr>
        </p:nvSpPr>
        <p:spPr/>
        <p:txBody>
          <a:bodyPr/>
          <a:lstStyle>
            <a:lvl1pPr>
              <a:defRPr/>
            </a:lvl1pPr>
          </a:lstStyle>
          <a:p>
            <a:pPr lvl="0"/>
            <a:endParaRPr lang="en-US"/>
          </a:p>
        </p:txBody>
      </p:sp>
      <p:sp>
        <p:nvSpPr>
          <p:cNvPr id="7" name="Marcador de número de diapositiva 6"/>
          <p:cNvSpPr txBox="1">
            <a:spLocks noGrp="1"/>
          </p:cNvSpPr>
          <p:nvPr>
            <p:ph type="sldNum" sz="quarter" idx="8"/>
          </p:nvPr>
        </p:nvSpPr>
        <p:spPr/>
        <p:txBody>
          <a:bodyPr/>
          <a:lstStyle>
            <a:lvl1pPr>
              <a:defRPr/>
            </a:lvl1pPr>
          </a:lstStyle>
          <a:p>
            <a:pPr lvl="0"/>
            <a:fld id="{3B0FB67B-9C2F-4090-BD38-4549DCECDA64}" type="slidenum">
              <a:t>‹#›</a:t>
            </a:fld>
            <a:endParaRPr lang="en-US"/>
          </a:p>
        </p:txBody>
      </p:sp>
    </p:spTree>
    <p:extLst>
      <p:ext uri="{BB962C8B-B14F-4D97-AF65-F5344CB8AC3E}">
        <p14:creationId xmlns:p14="http://schemas.microsoft.com/office/powerpoint/2010/main" val="21563582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Marcador de título 1"/>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s-ES"/>
              <a:t>Haga clic para modificar el estilo de título del patrón</a:t>
            </a:r>
            <a:endParaRPr lang="en-US"/>
          </a:p>
        </p:txBody>
      </p:sp>
      <p:sp>
        <p:nvSpPr>
          <p:cNvPr id="3" name="Marcador de texto 2"/>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62DEB31F-22F6-4753-9F62-B00670AB88C7}" type="datetime1">
              <a:rPr lang="en-US"/>
              <a:pPr lvl="0"/>
              <a:t>8/12/2019</a:t>
            </a:fld>
            <a:endParaRPr lang="en-US"/>
          </a:p>
        </p:txBody>
      </p:sp>
      <p:sp>
        <p:nvSpPr>
          <p:cNvPr id="5" name="Marcador de pie de página 4"/>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endParaRPr lang="en-US"/>
          </a:p>
        </p:txBody>
      </p:sp>
      <p:sp>
        <p:nvSpPr>
          <p:cNvPr id="6" name="Marcador de número de diapositiva 5"/>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EA3E42C4-9A33-4BB2-AA7B-274C7387A7CD}"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marL="0" marR="0" lvl="0" indent="0" algn="l" defTabSz="914400" rtl="0" fontAlgn="auto" hangingPunct="1">
        <a:lnSpc>
          <a:spcPct val="90000"/>
        </a:lnSpc>
        <a:spcBef>
          <a:spcPts val="0"/>
        </a:spcBef>
        <a:spcAft>
          <a:spcPts val="0"/>
        </a:spcAft>
        <a:buNone/>
        <a:tabLst/>
        <a:defRPr lang="es-E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ingua.com/es/espanol/lectura/topicos-falso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b="1"/>
              <a:t>Tópicos falsos sobre los españoles</a:t>
            </a:r>
            <a:endParaRPr lang="en-US"/>
          </a:p>
        </p:txBody>
      </p:sp>
      <p:sp>
        <p:nvSpPr>
          <p:cNvPr id="3" name="Marcador de contenido 2"/>
          <p:cNvSpPr txBox="1">
            <a:spLocks noGrp="1"/>
          </p:cNvSpPr>
          <p:nvPr>
            <p:ph idx="1"/>
          </p:nvPr>
        </p:nvSpPr>
        <p:spPr/>
        <p:txBody>
          <a:bodyPr/>
          <a:lstStyle/>
          <a:p>
            <a:pPr marL="0" lvl="0" indent="0">
              <a:lnSpc>
                <a:spcPct val="70000"/>
              </a:lnSpc>
              <a:buNone/>
            </a:pPr>
            <a:r>
              <a:rPr lang="es-ES" sz="2400"/>
              <a:t>Muchas personas tienen una idea equivocada respecto a los españoles. Es muy frecuente decir que a todos los españoles les gusta las corridas de toros, el flamenco y la paella. Eso no es del todo cierto. Al igual que a todos los ingleses no les gusta el fútbol, a todos los españoles no tiene por qué gustarle las corridas de toros. De hecho, hay un gran número de españoles que están en contra de la celebración de las corridas de toros, y no las considera su fiesta nacional. Ellos consideran que deberían de estar prohibidas porque el animal sufre. </a:t>
            </a:r>
          </a:p>
          <a:p>
            <a:pPr marL="0" lvl="0" indent="0">
              <a:lnSpc>
                <a:spcPct val="70000"/>
              </a:lnSpc>
              <a:buNone/>
            </a:pPr>
            <a:r>
              <a:rPr lang="es-ES" sz="2400"/>
              <a:t>Tampoco a todos los españoles les gusta el flamenco. Solo una pequeña parte de los españoles escucha flamenco. Por ejemplo, hay muchos más españoles que escuchan pop y rock inglés que flamenco. El flamenco se escucha y se practica sobre todo en Andalucía, en el sur de España. Allí hay más aficionados, pero menos de lo que la gente piensa.</a:t>
            </a:r>
          </a:p>
          <a:p>
            <a:pPr marL="0" lvl="0" indent="0">
              <a:lnSpc>
                <a:spcPct val="70000"/>
              </a:lnSpc>
              <a:buNone/>
            </a:pPr>
            <a:r>
              <a:rPr lang="es-ES" sz="2400"/>
              <a:t>La paella es un delicioso plato típico de España, pero no es una comida que se haga con mucha frecuencia en los hogares españoles. Es un plato que se encuentra en los restaurantes, sobre todo, en Valencia.</a:t>
            </a:r>
          </a:p>
          <a:p>
            <a:pPr marL="0" lvl="0" indent="0">
              <a:lnSpc>
                <a:spcPct val="70000"/>
              </a:lnSpc>
              <a:buNone/>
            </a:pP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n-US" b="1"/>
              <a:t>¿Has entendido el texto?</a:t>
            </a:r>
            <a:endParaRPr lang="en-US"/>
          </a:p>
        </p:txBody>
      </p:sp>
      <p:sp>
        <p:nvSpPr>
          <p:cNvPr id="3" name="Marcador de contenido 2"/>
          <p:cNvSpPr txBox="1">
            <a:spLocks noGrp="1"/>
          </p:cNvSpPr>
          <p:nvPr>
            <p:ph idx="1"/>
          </p:nvPr>
        </p:nvSpPr>
        <p:spPr>
          <a:xfrm>
            <a:off x="838203" y="1825627"/>
            <a:ext cx="10515600" cy="4859258"/>
          </a:xfrm>
        </p:spPr>
        <p:txBody>
          <a:bodyPr/>
          <a:lstStyle/>
          <a:p>
            <a:pPr lvl="0"/>
            <a:r>
              <a:rPr lang="es-ES" sz="2400"/>
              <a:t>¿Por qué hay españoles que están en contra de las corridas de toros?</a:t>
            </a:r>
          </a:p>
          <a:p>
            <a:pPr lvl="0"/>
            <a:r>
              <a:rPr lang="es-ES" sz="2400"/>
              <a:t>¿Dónde hay más aficionados al flamenco?</a:t>
            </a:r>
          </a:p>
          <a:p>
            <a:pPr lvl="0"/>
            <a:r>
              <a:rPr lang="es-ES" sz="2400"/>
              <a:t>¿En qué ciudad española es típica la paella?</a:t>
            </a:r>
          </a:p>
          <a:p>
            <a:pPr lvl="0"/>
            <a:endParaRPr lang="en-US" sz="2400"/>
          </a:p>
          <a:p>
            <a:pPr lvl="0"/>
            <a:endParaRPr lang="en-US" sz="2400"/>
          </a:p>
          <a:p>
            <a:pPr lvl="0"/>
            <a:endParaRPr lang="en-US" sz="2400"/>
          </a:p>
          <a:p>
            <a:pPr lvl="0"/>
            <a:endParaRPr lang="en-US" sz="2400"/>
          </a:p>
          <a:p>
            <a:pPr lvl="0"/>
            <a:endParaRPr lang="en-US" sz="2400"/>
          </a:p>
          <a:p>
            <a:pPr lvl="0"/>
            <a:endParaRPr lang="en-US" sz="2400"/>
          </a:p>
          <a:p>
            <a:pPr marL="0" lvl="0" indent="0">
              <a:buNone/>
            </a:pPr>
            <a:r>
              <a:rPr lang="en-US" sz="2400">
                <a:hlinkClick r:id="rId2"/>
              </a:rPr>
              <a:t>https://lingua.com/es/espanol/lectura/topicos-falsos/</a:t>
            </a:r>
            <a:endParaRPr lang="en-US" sz="2400"/>
          </a:p>
          <a:p>
            <a:pPr lvl="0"/>
            <a:endParaRPr lang="en-US"/>
          </a:p>
        </p:txBody>
      </p:sp>
      <p:pic>
        <p:nvPicPr>
          <p:cNvPr id="4" name="Imagen 4">
            <a:extLst>
              <a:ext uri="{FF2B5EF4-FFF2-40B4-BE49-F238E27FC236}">
                <a16:creationId xmlns:a16="http://schemas.microsoft.com/office/drawing/2014/main" id="{00000000-0000-0000-0000-000000000000}"/>
              </a:ext>
            </a:extLst>
          </p:cNvPr>
          <p:cNvPicPr>
            <a:picLocks noChangeAspect="1"/>
          </p:cNvPicPr>
          <p:nvPr/>
        </p:nvPicPr>
        <p:blipFill>
          <a:blip r:embed="rId3"/>
          <a:stretch>
            <a:fillRect/>
          </a:stretch>
        </p:blipFill>
        <p:spPr>
          <a:xfrm>
            <a:off x="609127" y="3357539"/>
            <a:ext cx="5486875" cy="2250137"/>
          </a:xfrm>
          <a:prstGeom prst="rect">
            <a:avLst/>
          </a:prstGeom>
          <a:noFill/>
          <a:ln cap="flat">
            <a:noFill/>
          </a:ln>
        </p:spPr>
      </p:pic>
      <p:pic>
        <p:nvPicPr>
          <p:cNvPr id="5" name="Imagen 5">
            <a:extLst>
              <a:ext uri="{FF2B5EF4-FFF2-40B4-BE49-F238E27FC236}">
                <a16:creationId xmlns:a16="http://schemas.microsoft.com/office/drawing/2014/main" id="{00000000-0000-0000-0000-000000000000}"/>
              </a:ext>
            </a:extLst>
          </p:cNvPr>
          <p:cNvPicPr>
            <a:picLocks noChangeAspect="1"/>
          </p:cNvPicPr>
          <p:nvPr/>
        </p:nvPicPr>
        <p:blipFill>
          <a:blip r:embed="rId4"/>
          <a:stretch>
            <a:fillRect/>
          </a:stretch>
        </p:blipFill>
        <p:spPr>
          <a:xfrm>
            <a:off x="6588050" y="3357539"/>
            <a:ext cx="5221361" cy="2383667"/>
          </a:xfrm>
          <a:prstGeom prst="rect">
            <a:avLst/>
          </a:prstGeom>
          <a:noFill/>
          <a:ln cap="flat">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267</Words>
  <Application>Microsoft Office PowerPoint</Application>
  <PresentationFormat>Widescreen</PresentationFormat>
  <Paragraphs>15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Tema de Office</vt:lpstr>
      <vt:lpstr>Tópicos falsos sobre los españoles</vt:lpstr>
      <vt:lpstr>¿Has entendido el texto?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Tópicos falsos sobre los españoles</dc:title>
  <dc:creator>Joan</dc:creator>
  <cp:lastModifiedBy>Joan Vazquez Molina</cp:lastModifiedBy>
  <cp:revision>1</cp:revision>
  <dcterms:created xsi:type="dcterms:W3CDTF">2019-08-11T07:51:34Z</dcterms:created>
  <dcterms:modified xsi:type="dcterms:W3CDTF">2019-08-12T11:13:47Z</dcterms:modified>
</cp:coreProperties>
</file>