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0" r:id="rId5"/>
    <p:sldId id="261" r:id="rId6"/>
    <p:sldId id="262" r:id="rId7"/>
    <p:sldId id="266" r:id="rId8"/>
    <p:sldId id="267" r:id="rId9"/>
    <p:sldId id="264" r:id="rId10"/>
    <p:sldId id="275" r:id="rId11"/>
    <p:sldId id="273" r:id="rId12"/>
    <p:sldId id="274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F94116-AA0C-4D7B-8FD7-11EEF3871528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3A7928-1159-4149-994D-C09BBB65E0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5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C7E107-88EB-48B2-94DB-2982FA47863C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8EE05B-9B40-4106-9ECE-F0DDE42FCA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4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AB878B-B9E9-4E78-B3F5-71442AAD5DAF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9B747F-52DB-4E81-B4F6-71EAEA7B0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3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A2D7EA-2161-482D-B04C-906C30DF84F9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9C99D8-728F-4767-9CE6-ECD4280A20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8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FFB7A3-8A9C-4FA3-9DF8-59079053F457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3C6AC4-6E89-4FD1-A75A-7532F95DE1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DFEBC1-CA4B-4AD5-B73D-ABB27CE262EC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605125-5466-49E2-B929-DBB754E92C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0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109A46-67C1-4B37-8A73-1D8CAF4D6136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7AE7A4-1133-4E05-89AD-AD6135EA24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5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92F19A-A435-4ED9-8B7A-337A53C72646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FA3EBC-B9FE-4E46-BFE1-23DEED016B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5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0AEAF6-BBAD-47FF-BF72-137B6E4B1696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308BBC-3E8E-44BD-A2D7-8FFCA13BFD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1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F90C6-8446-4FE2-ACFD-5C997A2211B2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906AC5-3F00-4477-B67B-CAEB786BEF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FCFB1B-52B4-442B-A0CC-F1DFBF9B2780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904FE8-B48B-4EBC-80C8-EEC246CC84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CEC39F1-CD5F-4B79-9E5E-6084ED4849B2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204499B-3DCF-44CA-9E24-0A85BA94FDD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11;p4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2500307" y="952503"/>
            <a:ext cx="7191371" cy="49530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Expresiones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4" y="2005014"/>
            <a:ext cx="8639178" cy="28479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Expresiones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1" y="3148014"/>
            <a:ext cx="7410453" cy="5619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¿Qué crees que significa?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07" y="2519364"/>
            <a:ext cx="8791571" cy="18192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80" y="559658"/>
            <a:ext cx="4553318" cy="38105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42" y="374556"/>
            <a:ext cx="5172724" cy="387954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4" name="Grupo 8"/>
          <p:cNvGrpSpPr/>
          <p:nvPr/>
        </p:nvGrpSpPr>
        <p:grpSpPr>
          <a:xfrm>
            <a:off x="3497799" y="4879247"/>
            <a:ext cx="4876796" cy="1712360"/>
            <a:chOff x="3497799" y="4879247"/>
            <a:chExt cx="4876796" cy="1712360"/>
          </a:xfrm>
        </p:grpSpPr>
        <p:pic>
          <p:nvPicPr>
            <p:cNvPr id="5" name="Imagen 6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7799" y="4879247"/>
              <a:ext cx="4876796" cy="1343025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6" name="CuadroTexto 7"/>
            <p:cNvSpPr txBox="1"/>
            <p:nvPr/>
          </p:nvSpPr>
          <p:spPr>
            <a:xfrm>
              <a:off x="3852650" y="6222272"/>
              <a:ext cx="4167103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(Cada persona hace las cosas a su manera)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Tu primera entrevista de trabajo en español</a:t>
            </a:r>
          </a:p>
        </p:txBody>
      </p:sp>
      <p:grpSp>
        <p:nvGrpSpPr>
          <p:cNvPr id="3" name="Grupo 3"/>
          <p:cNvGrpSpPr/>
          <p:nvPr/>
        </p:nvGrpSpPr>
        <p:grpSpPr>
          <a:xfrm>
            <a:off x="838203" y="2383109"/>
            <a:ext cx="10811280" cy="4012268"/>
            <a:chOff x="838203" y="2383109"/>
            <a:chExt cx="10811280" cy="4012268"/>
          </a:xfrm>
        </p:grpSpPr>
        <p:sp>
          <p:nvSpPr>
            <p:cNvPr id="4" name="Google Shape;1223;p48"/>
            <p:cNvSpPr/>
            <p:nvPr/>
          </p:nvSpPr>
          <p:spPr>
            <a:xfrm>
              <a:off x="838203" y="4812240"/>
              <a:ext cx="3360822" cy="1582990"/>
            </a:xfrm>
            <a:prstGeom prst="rect">
              <a:avLst/>
            </a:prstGeom>
            <a:solidFill>
              <a:srgbClr val="6F8183"/>
            </a:solidFill>
            <a:ln w="15873" cap="flat">
              <a:solidFill>
                <a:srgbClr val="515E5F"/>
              </a:solidFill>
              <a:prstDash val="solid"/>
              <a:round/>
            </a:ln>
          </p:spPr>
          <p:txBody>
            <a:bodyPr vert="horz" wrap="square" lIns="91421" tIns="45701" rIns="91421" bIns="45701" anchor="ctr" anchorCtr="0" compatLnSpc="1">
              <a:noAutofit/>
            </a:bodyPr>
            <a:lstStyle/>
            <a:p>
              <a:pPr marL="342900" marR="0" lvl="0" indent="-34290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estrial"/>
                <a:buAutoNum type="arabicPeriod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800" b="0" i="0" u="none" strike="noStrike" kern="0" cap="none" spc="0" baseline="0">
                  <a:solidFill>
                    <a:srgbClr val="FFFFFF"/>
                  </a:solidFill>
                  <a:uFillTx/>
                  <a:latin typeface="Questrial"/>
                  <a:ea typeface="Questrial"/>
                  <a:cs typeface="Questrial"/>
                </a:rPr>
                <a:t>Nombre de la persona que solicita el puesto</a:t>
              </a: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endParaRPr>
            </a:p>
            <a:p>
              <a:pPr marL="342900" marR="0" lvl="0" indent="-34290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estrial"/>
                <a:buAutoNum type="arabicPeriod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800" b="0" i="0" u="none" strike="noStrike" kern="0" cap="none" spc="0" baseline="0">
                  <a:solidFill>
                    <a:srgbClr val="FFFFFF"/>
                  </a:solidFill>
                  <a:uFillTx/>
                  <a:latin typeface="Questrial"/>
                  <a:ea typeface="Questrial"/>
                  <a:cs typeface="Questrial"/>
                </a:rPr>
                <a:t>Estudios</a:t>
              </a: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endParaRPr>
            </a:p>
            <a:p>
              <a:pPr marL="342900" marR="0" lvl="0" indent="-34290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estrial"/>
                <a:buAutoNum type="arabicPeriod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800" b="0" i="0" u="none" strike="noStrike" kern="0" cap="none" spc="0" baseline="0">
                  <a:solidFill>
                    <a:srgbClr val="FFFFFF"/>
                  </a:solidFill>
                  <a:uFillTx/>
                  <a:latin typeface="Questrial"/>
                  <a:ea typeface="Questrial"/>
                  <a:cs typeface="Questrial"/>
                </a:rPr>
                <a:t>Lenguas que habla</a:t>
              </a: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endParaRPr>
            </a:p>
          </p:txBody>
        </p:sp>
        <p:sp>
          <p:nvSpPr>
            <p:cNvPr id="5" name="Google Shape;1225;p48"/>
            <p:cNvSpPr txBox="1"/>
            <p:nvPr/>
          </p:nvSpPr>
          <p:spPr>
            <a:xfrm>
              <a:off x="1276795" y="2413403"/>
              <a:ext cx="4754998" cy="82289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37150" tIns="45701" rIns="137150" bIns="4570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300" b="1" i="0" u="none" strike="noStrike" kern="0" cap="none" spc="0" baseline="0">
                  <a:solidFill>
                    <a:srgbClr val="8E7CC3"/>
                  </a:solidFill>
                  <a:uFillTx/>
                  <a:latin typeface="Questrial"/>
                  <a:ea typeface="Questrial"/>
                  <a:cs typeface="Questrial"/>
                </a:rPr>
                <a:t>Persona A: </a:t>
              </a:r>
              <a:endParaRPr lang="es-ES" sz="2300" b="0" i="0" u="none" strike="noStrike" kern="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endParaRPr>
            </a:p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300" b="0" i="0" u="none" strike="noStrike" kern="0" cap="none" spc="0" baseline="0">
                  <a:solidFill>
                    <a:srgbClr val="8E7CC3"/>
                  </a:solidFill>
                  <a:uFillTx/>
                  <a:latin typeface="Questrial"/>
                  <a:ea typeface="Questrial"/>
                  <a:cs typeface="Questrial"/>
                </a:rPr>
                <a:t>jefe/a de personal</a:t>
              </a:r>
            </a:p>
          </p:txBody>
        </p:sp>
        <p:sp>
          <p:nvSpPr>
            <p:cNvPr id="6" name="Google Shape;1226;p48"/>
            <p:cNvSpPr txBox="1"/>
            <p:nvPr/>
          </p:nvSpPr>
          <p:spPr>
            <a:xfrm>
              <a:off x="1276849" y="3236290"/>
              <a:ext cx="4754998" cy="122340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45701" tIns="45701" rIns="45701" bIns="45701" anchor="t" anchorCtr="0" compatLnSpc="1">
              <a:noAutofit/>
            </a:bodyPr>
            <a:lstStyle/>
            <a:p>
              <a:pPr marL="91440" marR="0" lvl="0" indent="-139702" algn="l" defTabSz="914400" rtl="0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739A"/>
                </a:buClr>
                <a:buSzPts val="2200"/>
                <a:buFont typeface="Questrial"/>
                <a:buChar char=" 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200" b="0" i="0" u="none" strike="noStrike" kern="0" cap="none" spc="0" baseline="0">
                  <a:solidFill>
                    <a:srgbClr val="000000"/>
                  </a:solidFill>
                  <a:uFillTx/>
                  <a:latin typeface="Questrial"/>
                  <a:ea typeface="Questrial"/>
                  <a:cs typeface="Questrial"/>
                </a:rPr>
                <a:t>1. Prepara unas preguntas usando las frases 1-9. ¿Vas a usar tú o usted? Decide si quieres contratar a esa persona o no. </a:t>
              </a:r>
            </a:p>
          </p:txBody>
        </p:sp>
        <p:sp>
          <p:nvSpPr>
            <p:cNvPr id="7" name="Google Shape;1227;p48"/>
            <p:cNvSpPr txBox="1"/>
            <p:nvPr/>
          </p:nvSpPr>
          <p:spPr>
            <a:xfrm>
              <a:off x="6241987" y="2383109"/>
              <a:ext cx="4754998" cy="82289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37150" tIns="45701" rIns="137150" bIns="4570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300" b="1" i="0" u="none" strike="noStrike" kern="0" cap="none" spc="0" baseline="0">
                  <a:solidFill>
                    <a:srgbClr val="8E7CC3"/>
                  </a:solidFill>
                  <a:uFillTx/>
                  <a:latin typeface="Questrial"/>
                  <a:ea typeface="Questrial"/>
                  <a:cs typeface="Questrial"/>
                </a:rPr>
                <a:t>Persona B: </a:t>
              </a:r>
              <a:endParaRPr lang="es-ES" sz="2300" b="0" i="0" u="none" strike="noStrike" kern="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endParaRPr>
            </a:p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300" b="0" i="0" u="none" strike="noStrike" kern="0" cap="none" spc="0" baseline="0">
                  <a:solidFill>
                    <a:srgbClr val="8E7CC3"/>
                  </a:solidFill>
                  <a:uFillTx/>
                  <a:latin typeface="Questrial"/>
                  <a:ea typeface="Questrial"/>
                  <a:cs typeface="Questrial"/>
                </a:rPr>
                <a:t>la persona que solicita el trabajo</a:t>
              </a:r>
            </a:p>
          </p:txBody>
        </p:sp>
        <p:sp>
          <p:nvSpPr>
            <p:cNvPr id="8" name="Google Shape;1228;p48"/>
            <p:cNvSpPr txBox="1"/>
            <p:nvPr/>
          </p:nvSpPr>
          <p:spPr>
            <a:xfrm>
              <a:off x="6241987" y="3053675"/>
              <a:ext cx="5407496" cy="334170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45701" tIns="45701" rIns="45701" bIns="45701" anchor="t" anchorCtr="0" compatLnSpc="1">
              <a:noAutofit/>
            </a:bodyPr>
            <a:lstStyle/>
            <a:p>
              <a:pPr marL="91440" marR="0" lvl="0" indent="-139702" algn="l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739A"/>
                </a:buClr>
                <a:buSzPts val="2200"/>
                <a:buFont typeface="Questrial"/>
                <a:buChar char=" 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200" b="0" i="0" u="none" strike="noStrike" kern="0" cap="none" spc="0" baseline="0">
                  <a:solidFill>
                    <a:srgbClr val="000000"/>
                  </a:solidFill>
                  <a:uFillTx/>
                  <a:latin typeface="Questrial"/>
                  <a:ea typeface="Questrial"/>
                  <a:cs typeface="Questrial"/>
                </a:rPr>
                <a:t>1. Prepara tus respuestas para las preguntas (1-9) que tu compañero/a te va a preguntar. Decide si quieres aceptar el trabajo o no. </a:t>
              </a:r>
            </a:p>
          </p:txBody>
        </p:sp>
        <p:sp>
          <p:nvSpPr>
            <p:cNvPr id="9" name="Google Shape;1229;p48"/>
            <p:cNvSpPr/>
            <p:nvPr/>
          </p:nvSpPr>
          <p:spPr>
            <a:xfrm>
              <a:off x="4327361" y="4812240"/>
              <a:ext cx="3356652" cy="1582990"/>
            </a:xfrm>
            <a:prstGeom prst="rect">
              <a:avLst/>
            </a:prstGeom>
            <a:solidFill>
              <a:srgbClr val="6F8183"/>
            </a:solidFill>
            <a:ln w="15873" cap="flat">
              <a:solidFill>
                <a:srgbClr val="515E5F"/>
              </a:solidFill>
              <a:prstDash val="solid"/>
              <a:round/>
            </a:ln>
          </p:spPr>
          <p:txBody>
            <a:bodyPr vert="horz" wrap="square" lIns="91421" tIns="45701" rIns="91421" bIns="45701" anchor="ctr" anchorCtr="0" compatLnSpc="1">
              <a:noAutofit/>
            </a:bodyPr>
            <a:lstStyle/>
            <a:p>
              <a:pPr marL="342900" marR="0" lvl="0" indent="-34290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estrial"/>
                <a:buAutoNum type="arabicPeriod" startAt="4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800" b="0" i="0" u="none" strike="noStrike" kern="0" cap="none" spc="0" baseline="0">
                  <a:solidFill>
                    <a:srgbClr val="FFFFFF"/>
                  </a:solidFill>
                  <a:uFillTx/>
                  <a:latin typeface="Questrial"/>
                  <a:ea typeface="Questrial"/>
                  <a:cs typeface="Questrial"/>
                </a:rPr>
                <a:t>Lugar donde trabaja ahora y responsabilidades</a:t>
              </a: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endParaRPr>
            </a:p>
            <a:p>
              <a:pPr marL="342900" marR="0" lvl="0" indent="-34290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estrial"/>
                <a:buAutoNum type="arabicPeriod" startAt="4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800" b="0" i="0" u="none" strike="noStrike" kern="0" cap="none" spc="0" baseline="0">
                  <a:solidFill>
                    <a:srgbClr val="FFFFFF"/>
                  </a:solidFill>
                  <a:uFillTx/>
                  <a:latin typeface="Questrial"/>
                  <a:ea typeface="Questrial"/>
                  <a:cs typeface="Questrial"/>
                </a:rPr>
                <a:t>Experiencia anterior</a:t>
              </a: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endParaRPr>
            </a:p>
            <a:p>
              <a:pPr marL="342900" marR="0" lvl="0" indent="-34290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estrial"/>
                <a:buAutoNum type="arabicPeriod" startAt="4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800" b="0" i="0" u="none" strike="noStrike" kern="0" cap="none" spc="0" baseline="0">
                  <a:solidFill>
                    <a:srgbClr val="FFFFFF"/>
                  </a:solidFill>
                  <a:uFillTx/>
                  <a:latin typeface="Questrial"/>
                  <a:ea typeface="Questrial"/>
                  <a:cs typeface="Questrial"/>
                </a:rPr>
                <a:t>Razones para querer trabajar en esta compañía </a:t>
              </a: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endParaRPr>
            </a:p>
          </p:txBody>
        </p:sp>
        <p:sp>
          <p:nvSpPr>
            <p:cNvPr id="10" name="Google Shape;1230;p48"/>
            <p:cNvSpPr/>
            <p:nvPr/>
          </p:nvSpPr>
          <p:spPr>
            <a:xfrm>
              <a:off x="7812340" y="4812240"/>
              <a:ext cx="3418895" cy="1582990"/>
            </a:xfrm>
            <a:prstGeom prst="rect">
              <a:avLst/>
            </a:prstGeom>
            <a:solidFill>
              <a:srgbClr val="6F8183"/>
            </a:solidFill>
            <a:ln w="15873" cap="flat">
              <a:solidFill>
                <a:srgbClr val="515E5F"/>
              </a:solidFill>
              <a:prstDash val="solid"/>
              <a:round/>
            </a:ln>
          </p:spPr>
          <p:txBody>
            <a:bodyPr vert="horz" wrap="square" lIns="91421" tIns="45701" rIns="91421" bIns="45701" anchor="ctr" anchorCtr="0" compatLnSpc="1">
              <a:noAutofit/>
            </a:bodyPr>
            <a:lstStyle/>
            <a:p>
              <a:pPr marL="342900" marR="0" lvl="0" indent="-34290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estrial"/>
                <a:buAutoNum type="arabicPeriod" startAt="7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800" b="0" i="0" u="none" strike="noStrike" kern="0" cap="none" spc="0" baseline="0">
                  <a:solidFill>
                    <a:srgbClr val="FFFFFF"/>
                  </a:solidFill>
                  <a:uFillTx/>
                  <a:latin typeface="Questrial"/>
                  <a:ea typeface="Questrial"/>
                  <a:cs typeface="Questrial"/>
                </a:rPr>
                <a:t>Fecha en que puede empezar a trabajar</a:t>
              </a: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endParaRPr>
            </a:p>
            <a:p>
              <a:pPr marL="342900" marR="0" lvl="0" indent="-34290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estrial"/>
                <a:buAutoNum type="arabicPeriod" startAt="7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800" b="0" i="0" u="none" strike="noStrike" kern="0" cap="none" spc="0" baseline="0">
                  <a:solidFill>
                    <a:srgbClr val="FFFFFF"/>
                  </a:solidFill>
                  <a:uFillTx/>
                  <a:latin typeface="Questrial"/>
                  <a:ea typeface="Questrial"/>
                  <a:cs typeface="Questrial"/>
                </a:rPr>
                <a:t>Sueldo que desea ganar</a:t>
              </a: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endParaRPr>
            </a:p>
            <a:p>
              <a:pPr marL="342900" marR="0" lvl="0" indent="-34290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Questrial"/>
                <a:buAutoNum type="arabicPeriod" startAt="7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800" b="0" i="0" u="none" strike="noStrike" kern="0" cap="none" spc="0" baseline="0">
                  <a:solidFill>
                    <a:srgbClr val="FFFFFF"/>
                  </a:solidFill>
                  <a:uFillTx/>
                  <a:latin typeface="Questrial"/>
                  <a:ea typeface="Questrial"/>
                  <a:cs typeface="Questrial"/>
                </a:rPr>
                <a:t>Habilidades especiales</a:t>
              </a:r>
              <a:endParaRPr lang="es-E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1"/>
          <p:cNvGrpSpPr/>
          <p:nvPr/>
        </p:nvGrpSpPr>
        <p:grpSpPr>
          <a:xfrm>
            <a:off x="2500307" y="952503"/>
            <a:ext cx="7191371" cy="4953003"/>
            <a:chOff x="2500307" y="952503"/>
            <a:chExt cx="7191371" cy="4953003"/>
          </a:xfrm>
        </p:grpSpPr>
        <p:pic>
          <p:nvPicPr>
            <p:cNvPr id="3" name="Google Shape;1211;p47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500307" y="952503"/>
              <a:ext cx="7191371" cy="4953003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Google Shape;1212;p47"/>
            <p:cNvSpPr txBox="1"/>
            <p:nvPr/>
          </p:nvSpPr>
          <p:spPr>
            <a:xfrm>
              <a:off x="2599657" y="4814160"/>
              <a:ext cx="325727" cy="40011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21" tIns="45701" rIns="91421" bIns="45701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0000"/>
                  </a:solidFill>
                  <a:uFillTx/>
                  <a:latin typeface="Questrial"/>
                  <a:ea typeface="Questrial"/>
                  <a:cs typeface="Questrial"/>
                </a:rPr>
                <a:t>2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Google Shape;1213;p47"/>
            <p:cNvSpPr txBox="1"/>
            <p:nvPr/>
          </p:nvSpPr>
          <p:spPr>
            <a:xfrm>
              <a:off x="2595560" y="3772055"/>
              <a:ext cx="325727" cy="40011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21" tIns="45701" rIns="91421" bIns="45701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0000"/>
                  </a:solidFill>
                  <a:uFillTx/>
                  <a:latin typeface="Questrial"/>
                  <a:ea typeface="Questrial"/>
                  <a:cs typeface="Questrial"/>
                </a:rPr>
                <a:t>3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Google Shape;1214;p47"/>
            <p:cNvSpPr txBox="1"/>
            <p:nvPr/>
          </p:nvSpPr>
          <p:spPr>
            <a:xfrm>
              <a:off x="2595560" y="4113007"/>
              <a:ext cx="325727" cy="40011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21" tIns="45701" rIns="91421" bIns="45701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0000"/>
                  </a:solidFill>
                  <a:uFillTx/>
                  <a:latin typeface="Questrial"/>
                  <a:ea typeface="Questrial"/>
                  <a:cs typeface="Questrial"/>
                </a:rPr>
                <a:t>5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Google Shape;1215;p47"/>
            <p:cNvSpPr txBox="1"/>
            <p:nvPr/>
          </p:nvSpPr>
          <p:spPr>
            <a:xfrm>
              <a:off x="2595560" y="4468243"/>
              <a:ext cx="325727" cy="40011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21" tIns="45701" rIns="91421" bIns="45701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0000"/>
                  </a:solidFill>
                  <a:uFillTx/>
                  <a:latin typeface="Questrial"/>
                  <a:ea typeface="Questrial"/>
                  <a:cs typeface="Questrial"/>
                </a:rPr>
                <a:t>6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Google Shape;1216;p47"/>
            <p:cNvSpPr txBox="1"/>
            <p:nvPr/>
          </p:nvSpPr>
          <p:spPr>
            <a:xfrm>
              <a:off x="2608993" y="3099486"/>
              <a:ext cx="325727" cy="40011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21" tIns="45701" rIns="91421" bIns="45701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0000"/>
                  </a:solidFill>
                  <a:uFillTx/>
                  <a:latin typeface="Questrial"/>
                  <a:ea typeface="Questrial"/>
                  <a:cs typeface="Questrial"/>
                </a:rPr>
                <a:t>4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Google Shape;1217;p47"/>
            <p:cNvSpPr txBox="1"/>
            <p:nvPr/>
          </p:nvSpPr>
          <p:spPr>
            <a:xfrm>
              <a:off x="2613940" y="3431103"/>
              <a:ext cx="325727" cy="40011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21" tIns="45701" rIns="91421" bIns="45701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0000"/>
                  </a:solidFill>
                  <a:uFillTx/>
                  <a:latin typeface="Questrial"/>
                  <a:ea typeface="Questrial"/>
                  <a:cs typeface="Questrial"/>
                </a:rPr>
                <a:t>7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Google Shape;1218;p47"/>
            <p:cNvSpPr txBox="1"/>
            <p:nvPr/>
          </p:nvSpPr>
          <p:spPr>
            <a:xfrm>
              <a:off x="2608993" y="5441566"/>
              <a:ext cx="325727" cy="40011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21" tIns="45701" rIns="91421" bIns="45701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0000"/>
                  </a:solidFill>
                  <a:uFillTx/>
                  <a:latin typeface="Questrial"/>
                  <a:ea typeface="Questrial"/>
                  <a:cs typeface="Questrial"/>
                </a:rPr>
                <a:t>8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¿Qué hace la jefa ideal?</a:t>
            </a:r>
          </a:p>
        </p:txBody>
      </p:sp>
      <p:pic>
        <p:nvPicPr>
          <p:cNvPr id="3" name="Google Shape;1323;p5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525432" y="2604403"/>
            <a:ext cx="5505446" cy="30860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oogle Shape;1324;p5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213796" y="2988030"/>
            <a:ext cx="4914900" cy="25241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Google Shape;1325;p59"/>
          <p:cNvSpPr txBox="1"/>
          <p:nvPr/>
        </p:nvSpPr>
        <p:spPr>
          <a:xfrm>
            <a:off x="6973945" y="5481928"/>
            <a:ext cx="5141104" cy="5232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8E7CC3"/>
                </a:solidFill>
                <a:uFillTx/>
                <a:latin typeface="Questrial"/>
                <a:ea typeface="Questrial"/>
                <a:cs typeface="Questrial"/>
              </a:rPr>
              <a:t>(…a los empleados)</a:t>
            </a:r>
            <a:endParaRPr lang="en-US" sz="1800" b="0" i="0" u="none" strike="noStrike" kern="1200" cap="none" spc="0" baseline="0">
              <a:solidFill>
                <a:srgbClr val="8E7CC3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26" y="1480660"/>
            <a:ext cx="6815553" cy="389668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22" y="1642582"/>
            <a:ext cx="9190561" cy="35728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3" y="2089449"/>
            <a:ext cx="9084820" cy="26791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59" y="1312804"/>
            <a:ext cx="8714478" cy="42323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5" y="2286000"/>
            <a:ext cx="8201025" cy="2286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¿Vas a ser una buena jefa?</a:t>
            </a:r>
          </a:p>
        </p:txBody>
      </p:sp>
      <p:pic>
        <p:nvPicPr>
          <p:cNvPr id="3" name="Google Shape;1331;p6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024128" y="2517800"/>
            <a:ext cx="4231824" cy="39761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oogle Shape;1332;p60" descr="Image result for ideal boss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797771" y="439506"/>
            <a:ext cx="2665521" cy="16647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Google Shape;1333;p60"/>
          <p:cNvSpPr txBox="1"/>
          <p:nvPr/>
        </p:nvSpPr>
        <p:spPr>
          <a:xfrm>
            <a:off x="6322701" y="5570049"/>
            <a:ext cx="4048478" cy="523219"/>
          </a:xfrm>
          <a:prstGeom prst="rect">
            <a:avLst/>
          </a:prstGeom>
          <a:solidFill>
            <a:srgbClr val="5B9BD5"/>
          </a:solidFill>
          <a:ln cap="flat"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FFFFFF"/>
                </a:solidFill>
                <a:uFillTx/>
                <a:latin typeface="Questrial"/>
                <a:ea typeface="Questrial"/>
                <a:cs typeface="Questrial"/>
              </a:rPr>
              <a:t>¿Vas a ... a tus empleados?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Google Shape;1324;p5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5889494" y="2750268"/>
            <a:ext cx="4914900" cy="252412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171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Questrial</vt:lpstr>
      <vt:lpstr>Tema de Office</vt:lpstr>
      <vt:lpstr>PowerPoint Presentation</vt:lpstr>
      <vt:lpstr>PowerPoint Presentation</vt:lpstr>
      <vt:lpstr>¿Qué hace la jefa ideal?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¿Vas a ser una buena jefa?</vt:lpstr>
      <vt:lpstr>Expresiones</vt:lpstr>
      <vt:lpstr>Expresiones</vt:lpstr>
      <vt:lpstr>¿Qué crees que significa?</vt:lpstr>
      <vt:lpstr>PowerPoint Presentation</vt:lpstr>
      <vt:lpstr>Tu primera entrevista de trabajo en español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</dc:creator>
  <cp:lastModifiedBy>Joan Vazquez Molina</cp:lastModifiedBy>
  <cp:revision>3</cp:revision>
  <dcterms:created xsi:type="dcterms:W3CDTF">2019-08-10T12:32:16Z</dcterms:created>
  <dcterms:modified xsi:type="dcterms:W3CDTF">2019-08-12T11:14:16Z</dcterms:modified>
</cp:coreProperties>
</file>