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1820C-59D7-420A-9B2B-872E33490E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CD1166-715C-4E88-99E3-09E50966B7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817CBB-CC79-4E65-AD1E-D3C87BD06E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6DA002-07E4-413E-9B84-02ED4121BCBE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FCC74-64C9-46ED-B986-7C52328D6C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308CCE-40C5-486D-959B-367ABC54E7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19E933-CFDC-4603-A6D7-5A5820E9111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E9180-BAAB-4FAF-80D8-171A35B73A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3A19BE-AA25-4646-A6EE-51831796A83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7605B2-CE29-4662-ADD8-B15EBC36D8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F1E024-871E-4B5D-8477-39FDD243BBE1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84083A-C08F-4BDB-893F-51AD6A6C03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EED52B-7220-4108-BF86-C7D4DA1F24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28B83E-2ED7-40F2-ACA3-FC718FAC5FB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1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EE1BC3-C625-48EA-88FC-8F59D7CDA79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1DC035-ADBB-4D86-8D78-E9E03D9CE39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4BC9BC-7014-4571-8C83-BA30E5577B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012B52-A0D3-4251-8EA4-DE3F7E6E7AE2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B4C40-D34B-4FF7-A394-4FF5FF59A0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28BAE-19E9-4C9A-9150-21675A3D1B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329E32-DAEF-4DEB-89ED-19FC1767CFC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CB553-0001-4CF0-9802-3C576F83B1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85209-E566-4C0C-A574-A8D1A0E86C0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A4985-BC54-44D9-9EE6-E706AD1E3E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629853-D67F-4CA9-9284-7CC5829740AE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A384D-3712-45B1-BE4A-28E5740FA2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E88EB-6ABD-435D-9C4E-2E757059D1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23D4A0-670E-48DE-95ED-8C959DC5FA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072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80F39-B661-42FD-89ED-9141C72F4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3DCF0-667D-4937-8BFE-6AC793391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BA4E3-05D0-4616-9DCB-DD859A8045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37B70D-B4C5-4842-AAEA-A8CFA6E7C1BD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9574C0-3E92-4F60-B4E5-B099FA8879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FC778-64B9-493F-9E08-F6C11D6FCA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80BB81-C770-442A-90F6-AB73751424D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152C-46C9-486B-B6B1-6F9E220367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45B52-8AFD-41B5-801F-6D8835C3BF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9AF786-767B-4666-9AAD-3E966111D22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53AA4B-99D5-4975-9A62-2396683C1D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36EB09-1A3F-4EE6-AFA6-F9172C8B4D4A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80A612-B2BC-48AA-B2E3-D44103772E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69EA3F-F820-473E-9F3A-EB1DD4D09B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F845C2-B4A3-4556-B552-2B295D24990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2CF4B-2EAD-42F4-91AF-0A58AFD0CB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4A6D22-39B6-4B7B-86C7-FE89D10595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E19A98-FB5A-48F9-9EB9-4CEB483FA17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E5B3A6-F4F5-4530-948F-96BF41D756C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7BAB1D-D7E2-4453-91DD-D83689E7ECA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45EDE8-CDD6-4826-B6EF-5FE950ECE9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635E7-A52D-461B-80E4-51F047E28A78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9EB44C-00E8-45A3-BFEE-EE48C3FC19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24097C-ABB7-403C-B481-FB1C8FD048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3D912F-3F2F-47DE-8DD2-4DD74E67BB9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B96F2-750B-4589-869E-FE003655EF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1387F0-AEAA-415A-B522-1D864A76FA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F17FC-E721-42F3-9B8B-6B745AC34724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9D8336-0D6F-4D0C-88B8-29DD36A840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0DAB94-0BA8-4061-8D07-5447401A4E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F88C0B-F86A-45E4-B425-71F17F2E028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1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383BF-D5BB-482E-9598-19D58BB884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7354EF-4C91-4B68-9C96-11AA080E0A29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FE033B-EBCB-4CF1-9A92-B4C317AC87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495CE-8623-4171-8D04-A51B963E3F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880F7B-59DB-42F1-A390-31E4F87FD8A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49E4D-DAA8-4DAF-8C73-0322B1A7A9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72AFB-ECA0-41CD-98AC-EDC726C6D3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F05C6E-80CF-4439-BC0D-FBF532C108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22D0AC-BE2A-45F6-A0A4-BBCFB94919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A1B011-C8FE-4923-A45F-85980999E109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F2C198-BF91-45D2-A112-66BF1A8E66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8228F5-DD76-48ED-A19A-C34066C3E7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A74C79-B72A-4A00-842E-3E31641D379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79623-2BCF-4AEC-A974-4303EBC7C6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D642AE-AE36-423C-BC09-113B947AD3B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2FF6A1-F992-4282-AED8-8B89467EE0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CB29B6-B2AE-43CF-9A93-E7A3612E14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DC51A-1C08-4214-8084-8169BE9E31E4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0E890B-99A6-4A5E-B510-14E5F3B911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D5E34F-DB52-4E42-B45D-50EFAA0D74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EAF56D-79E2-410F-9CD9-CFC958A4825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C11452-094F-4F1E-8F44-579E5E3D63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47503E-ECAD-49D8-ADF0-5C76B90CA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1E825-C4BD-4D17-B87D-A687017867D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95F227C-FAEE-4532-B401-A37182D3D6B0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A2E70-21CA-4F8F-A7AC-3A214D1CB87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585EB-A641-4DD9-994B-0A7EE50DB0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05A8659-E972-46A9-8299-77FD8FF9B683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DB674-7A3E-4D4C-9DB7-EE50E6A2F7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Ejemplos de alimentos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B479C5D3-B15D-497F-AD29-DAC83B59CE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523783"/>
          <a:ext cx="10515600" cy="52578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14890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422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466236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81552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0354900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Karin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Peggy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Joan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2587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Frutas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Naranja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Plátano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Manzana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Granada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6582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Verduras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Lechuga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Puerro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Apio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0768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Carnes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Solomillo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Cerdo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Ternera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Morro (de cerdo)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8980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Pescados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Merluza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Lubina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Salmón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Sardina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0748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Mariscos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Langostinos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Mejillones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Cangrejo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Sepia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5905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Legumbres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Lentejas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Garbanzos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Alubias = Frijoles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Guisantes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14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Condimentos, especias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Romero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Albahaca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Tomillo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Pimienta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5715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Fiambre = charcutería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Lomo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Chorizo,</a:t>
                      </a:r>
                    </a:p>
                    <a:p>
                      <a:pPr lvl="0"/>
                      <a:r>
                        <a:rPr lang="es-ES"/>
                        <a:t>Sobrasada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Jamón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Salchichón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9859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Pistachos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Pasas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Nueces,</a:t>
                      </a:r>
                    </a:p>
                    <a:p>
                      <a:pPr lvl="0"/>
                      <a:r>
                        <a:rPr lang="es-ES"/>
                        <a:t>Almendras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Cacahuetes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6057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Salsas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Ketchup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Guacamole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Mayonesa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Allioli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7815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Dulces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Pastel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Tarta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Helado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Crema catalana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943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>
            <a:extLst>
              <a:ext uri="{FF2B5EF4-FFF2-40B4-BE49-F238E27FC236}">
                <a16:creationId xmlns:a16="http://schemas.microsoft.com/office/drawing/2014/main" id="{750D415A-2376-4FC6-A6BC-5C660C58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6" y="812133"/>
            <a:ext cx="10478608" cy="523373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A4927-7498-4C81-91FD-81410BC7C4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Expresiones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BC14BF94-BC83-4CAA-8C4A-5E3C20B4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23" y="1690688"/>
            <a:ext cx="9151754" cy="25577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CF3FCD20-A4E8-48E9-A18B-3E5E81B7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8" y="4512262"/>
            <a:ext cx="8858250" cy="15620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A7468AFB-4E38-478D-A5A5-AB6963AB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37" y="1527143"/>
            <a:ext cx="8861680" cy="357094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212F9018-F941-489E-952E-942D6EE7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1" y="1027522"/>
            <a:ext cx="10618050" cy="453037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>
            <a:extLst>
              <a:ext uri="{FF2B5EF4-FFF2-40B4-BE49-F238E27FC236}">
                <a16:creationId xmlns:a16="http://schemas.microsoft.com/office/drawing/2014/main" id="{BCA95369-DA37-45BE-9154-CA70C01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2" y="989814"/>
            <a:ext cx="10693134" cy="478565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>
            <a:extLst>
              <a:ext uri="{FF2B5EF4-FFF2-40B4-BE49-F238E27FC236}">
                <a16:creationId xmlns:a16="http://schemas.microsoft.com/office/drawing/2014/main" id="{3CB7FC06-C08C-4006-AD78-C6416290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93" y="1442301"/>
            <a:ext cx="8779013" cy="415461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>
            <a:extLst>
              <a:ext uri="{FF2B5EF4-FFF2-40B4-BE49-F238E27FC236}">
                <a16:creationId xmlns:a16="http://schemas.microsoft.com/office/drawing/2014/main" id="{3316A009-91EF-4FF2-BD3C-18EA7E1A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9" y="488991"/>
            <a:ext cx="9910516" cy="585519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>
            <a:extLst>
              <a:ext uri="{FF2B5EF4-FFF2-40B4-BE49-F238E27FC236}">
                <a16:creationId xmlns:a16="http://schemas.microsoft.com/office/drawing/2014/main" id="{BCDA1160-6E6E-47DD-83EC-3337384F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8" y="2187019"/>
            <a:ext cx="9835319" cy="23399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>
            <a:extLst>
              <a:ext uri="{FF2B5EF4-FFF2-40B4-BE49-F238E27FC236}">
                <a16:creationId xmlns:a16="http://schemas.microsoft.com/office/drawing/2014/main" id="{A2E6C9E8-E24C-4181-9AAC-41AF2E54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628" y="1552137"/>
            <a:ext cx="8938737" cy="375372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>
            <a:extLst>
              <a:ext uri="{FF2B5EF4-FFF2-40B4-BE49-F238E27FC236}">
                <a16:creationId xmlns:a16="http://schemas.microsoft.com/office/drawing/2014/main" id="{029D87FE-7B85-4A78-972A-92333EC9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51" y="2526385"/>
            <a:ext cx="10257117" cy="16625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79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Ejemplos de alimentos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Expresiones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</dc:title>
  <dc:creator>Joan</dc:creator>
  <cp:lastModifiedBy>Joan</cp:lastModifiedBy>
  <cp:revision>10</cp:revision>
  <dcterms:created xsi:type="dcterms:W3CDTF">2019-09-26T16:40:15Z</dcterms:created>
  <dcterms:modified xsi:type="dcterms:W3CDTF">2019-12-12T19:56:22Z</dcterms:modified>
</cp:coreProperties>
</file>