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76418F-651B-4545-B539-3F344CEA5CB8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10DA0B-55FC-4175-AD65-F97A8E5C9D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6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5BC2F3-00A4-47BF-820A-909CEC816553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C1BCE1-3A14-4122-B6E8-A6173833E0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03E966-16F6-4B3B-8560-6C22DB780EE0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020AD-E4CC-4D9E-99C9-9A9826A62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A0A30-DE2B-4C81-8B5B-25D2929236F9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4696F5-8AA1-48E9-B0E7-CA71C58D7E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E8907-9310-43B9-A9BB-53C0793C2808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C63EB3-3BF5-45B7-9CF1-274A409BF8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611303-C127-41C7-BFBF-0FC5D773AF73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A05FBF-B8BD-4AF4-8544-E8AE193DF3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F77D63-C7A6-413D-8854-7C2109F24EF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915F13-AF9B-440D-AE13-208B00319E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BDF5BA-3EF3-4B9B-8042-12CC3066403B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BF46BE-500E-4876-AC60-6058A5545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E64175-1AF5-43A5-858F-4DBC6A84113A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8B1E6-176D-489D-8C70-4833BA056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FE203-F7D3-43B0-B2EF-F0BB7E66656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F052A0-35EB-4C02-A7DB-116E776521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1588DF-6F5A-4184-A84B-29391316F017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7484A-DF2A-4B88-BC52-CA4EEB26F8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6FBAEC-3700-4800-95F8-3C29EB86100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B9FC5EB-D998-4BE0-9157-16A7A12B783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 noGrp="1"/>
          </p:cNvSpPr>
          <p:nvPr>
            <p:ph idx="1"/>
          </p:nvPr>
        </p:nvSpPr>
        <p:spPr>
          <a:xfrm>
            <a:off x="2294138" y="3050740"/>
            <a:ext cx="8314675" cy="935330"/>
          </a:xfrm>
        </p:spPr>
        <p:txBody>
          <a:bodyPr/>
          <a:lstStyle/>
          <a:p>
            <a:pPr marL="0" lvl="0" indent="0">
              <a:buNone/>
            </a:pPr>
            <a:r>
              <a:rPr lang="es-ES"/>
              <a:t>“Cuando despertó, el dinosaurio todavía estaba allí.”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¿Qué piensas de esta frase? ¿Qué te sugiere?</a:t>
            </a:r>
          </a:p>
          <a:p>
            <a:pPr lvl="0"/>
            <a:endParaRPr lang="en-US"/>
          </a:p>
          <a:p>
            <a:pPr lvl="0"/>
            <a:r>
              <a:rPr lang="en-US"/>
              <a:t>¿Qué tiempos verbales aparecen? ¿Qué efecto tienen?</a:t>
            </a:r>
          </a:p>
        </p:txBody>
      </p:sp>
      <p:sp>
        <p:nvSpPr>
          <p:cNvPr id="3" name="Marcador de contenido 2"/>
          <p:cNvSpPr txBox="1"/>
          <p:nvPr/>
        </p:nvSpPr>
        <p:spPr>
          <a:xfrm>
            <a:off x="2178731" y="849084"/>
            <a:ext cx="8314675" cy="935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“Cuando </a:t>
            </a:r>
            <a:r>
              <a:rPr lang="es-E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despertó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el dinosaurio todavía </a:t>
            </a:r>
            <a:r>
              <a:rPr lang="es-E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estaba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allí.”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MICRORELATOS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4" y="2092622"/>
            <a:ext cx="10354318" cy="267274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5" y="3091650"/>
            <a:ext cx="3691076" cy="36910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Resultado de imagen de cuando desperto el dinosaurio todavia estaba alli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01020" y="4347697"/>
            <a:ext cx="5162546" cy="1904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 descr="Resultado de imagen de cuando desperto el dinosaurio todavia estaba alli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8702" y="75273"/>
            <a:ext cx="4003828" cy="28440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454" y="432465"/>
            <a:ext cx="5559113" cy="35022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TAREA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Escribe 3 </a:t>
            </a:r>
            <a:r>
              <a:rPr lang="es-ES" i="1"/>
              <a:t>microcuentos</a:t>
            </a:r>
            <a:r>
              <a:rPr lang="es-ES"/>
              <a:t> con la misma estructura</a:t>
            </a:r>
          </a:p>
          <a:p>
            <a:pPr lvl="1"/>
            <a:r>
              <a:rPr lang="es-ES"/>
              <a:t>“Cuando llegó a casa, la cena no estaba en la mesa”</a:t>
            </a:r>
          </a:p>
          <a:p>
            <a:pPr lvl="1"/>
            <a:r>
              <a:rPr lang="es-ES"/>
              <a:t>“Cuando explotó la bomba, no quedaba ningún ruso”</a:t>
            </a:r>
          </a:p>
          <a:p>
            <a:pPr lvl="1"/>
            <a:r>
              <a:rPr lang="es-ES"/>
              <a:t>“Cuando se rindió, la guerra estaba perdida”</a:t>
            </a:r>
          </a:p>
          <a:p>
            <a:pPr lvl="1"/>
            <a:r>
              <a:rPr lang="es-ES"/>
              <a:t>“Cuando se jubiló, le faltaba tiempo”</a:t>
            </a:r>
          </a:p>
          <a:p>
            <a:pPr lvl="1"/>
            <a:endParaRPr lang="es-ES"/>
          </a:p>
          <a:p>
            <a:pPr lvl="0"/>
            <a:r>
              <a:rPr lang="es-ES"/>
              <a:t>Escribe 1 microcuento de estructura libre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MICRORELATOS</vt:lpstr>
      <vt:lpstr>PowerPoint Presentation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 Vazquez Molina</cp:lastModifiedBy>
  <cp:revision>2</cp:revision>
  <dcterms:created xsi:type="dcterms:W3CDTF">2019-08-10T16:37:19Z</dcterms:created>
  <dcterms:modified xsi:type="dcterms:W3CDTF">2019-08-12T11:06:14Z</dcterms:modified>
</cp:coreProperties>
</file>