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FF2383-8E12-4883-84D8-ACD94809D55E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3B64E6-7721-40B0-B215-EE06D16B6B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B40121-F0CF-48F8-B3B9-6A3F350C76FD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B33310-AFF1-4950-92AC-5D40AFDF8A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1B272C-61FB-4894-B79B-9DEFCC4BB84E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7AD351-C878-4F7E-83D4-56F2A3330C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2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9D1351-0F22-41DF-9CCE-5DC25536F486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360168-FC55-472F-A424-5EAE502811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2F0E1A-EA26-42AC-85ED-26C68232717A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CF940A-692E-43F6-B929-B9D5240800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F2B1D0-6B05-4EB6-85A4-20C3CD6A55B9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52377D-49C9-4B35-B139-6ABFD8E83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DAE6F6-86C1-482C-B5D5-CEBE8612B611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8" name="Marcador de pie de pá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D5E0B9-3F5D-4EF1-B1F2-8C6164A877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DEBCB4-7CD2-4CAA-B486-404B43882E46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54E305-4423-43AE-8A98-1F8D33ADEC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8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7CD273-CFF9-4EC0-8F9A-00AB73DCB4A8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3" name="Marcador de pie de pá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A1AD00-37FF-447C-965E-94CFD5A8B6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8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567FD8-D627-49BF-A0E6-3664E552BE15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6CB664-1F83-4363-931E-D81B87075D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4D1F44-9DD8-4A27-865E-B74F00D0BF2E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1B6D5F-2248-404C-91B4-06E4925F71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1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A8190D9-738A-42B8-8086-53CD4A2F0633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1F14394-B1A5-4389-B9AC-8DC437983BF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cticaespanol.com/el-complemento-directo-e-indirecto-en-espanol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2;p44"/>
          <p:cNvSpPr txBox="1"/>
          <p:nvPr/>
        </p:nvSpPr>
        <p:spPr>
          <a:xfrm>
            <a:off x="1262704" y="1327599"/>
            <a:ext cx="10929301" cy="43626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01" tIns="45701" rIns="45701" bIns="45701" anchor="t" anchorCtr="0" compatLnSpc="1">
            <a:noAutofit/>
          </a:bodyPr>
          <a:lstStyle/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¿Vas a comprar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las flores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?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Yo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compro.</a:t>
            </a:r>
            <a:endParaRPr lang="es-ES" sz="2200" b="0" i="0" u="none" strike="noStrike" kern="1200" cap="none" spc="0" baseline="0">
              <a:solidFill>
                <a:srgbClr val="8E7CC3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Isabel y yo necesitamos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unos calcetines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Yo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busco.</a:t>
            </a:r>
            <a:r>
              <a:rPr lang="es-ES" sz="2550" b="0" i="0" u="none" strike="noStrike" kern="1200" cap="none" spc="0" baseline="0">
                <a:solidFill>
                  <a:srgbClr val="5B9BD5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Emilia quiere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unas sandalias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Ángel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compra. </a:t>
            </a:r>
            <a:endParaRPr lang="es-ES" sz="2200" b="0" i="0" u="none" strike="noStrike" kern="1200" cap="none" spc="0" baseline="0">
              <a:solidFill>
                <a:srgbClr val="8E7CC3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Carlos busca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unos guantes 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para Sergio y Javier.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Andrea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tiene.</a:t>
            </a:r>
            <a:endParaRPr lang="es-ES" sz="2200" b="0" i="0" u="none" strike="noStrike" kern="1200" cap="none" spc="0" baseline="0">
              <a:solidFill>
                <a:srgbClr val="8E7CC3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María quiere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unas manzanas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Adrián las compra en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tienda.</a:t>
            </a:r>
            <a:endParaRPr lang="es-ES" sz="2200" b="0" i="0" u="none" strike="noStrike" kern="1200" cap="none" spc="0" baseline="0">
              <a:solidFill>
                <a:srgbClr val="8E7CC3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Sergio necesita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un lápiz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Jonas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busca.</a:t>
            </a:r>
            <a:endParaRPr lang="es-ES" sz="2200" b="0" i="0" u="none" strike="noStrike" kern="1200" cap="none" spc="0" baseline="0">
              <a:solidFill>
                <a:srgbClr val="8E7CC3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Roberto y Marta quieren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un paraguas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Lucía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compra.</a:t>
            </a:r>
            <a:r>
              <a:rPr lang="es-ES" sz="2550" b="0" i="0" u="none" strike="noStrike" kern="1200" cap="none" spc="0" baseline="0">
                <a:solidFill>
                  <a:srgbClr val="5B9BD5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Fran y Vicente buscan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una camisa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Clara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tiene. </a:t>
            </a:r>
            <a:endParaRPr lang="es-ES" sz="2200" b="0" i="0" u="none" strike="noStrike" kern="1200" cap="none" spc="0" baseline="0">
              <a:solidFill>
                <a:srgbClr val="8E7CC3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Los estudiantes necesitan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la clase de español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Elisa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enseña. </a:t>
            </a:r>
            <a:endParaRPr lang="es-ES" sz="2200" b="0" i="0" u="none" strike="noStrike" kern="1200" cap="none" spc="0" baseline="0">
              <a:solidFill>
                <a:srgbClr val="8E7CC3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338456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7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338456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7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338456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7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2;p44"/>
          <p:cNvSpPr txBox="1"/>
          <p:nvPr/>
        </p:nvSpPr>
        <p:spPr>
          <a:xfrm>
            <a:off x="1262704" y="1327599"/>
            <a:ext cx="10929301" cy="43626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01" tIns="45701" rIns="45701" bIns="45701" anchor="t" anchorCtr="0" compatLnSpc="1">
            <a:noAutofit/>
          </a:bodyPr>
          <a:lstStyle/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¿Vas a comprar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las flores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?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Yo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las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compro.</a:t>
            </a:r>
            <a:endParaRPr lang="es-ES" sz="2200" b="0" i="0" u="none" strike="noStrike" kern="1200" cap="none" spc="0" baseline="0">
              <a:solidFill>
                <a:srgbClr val="8E7CC3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Isabel y yo necesitamos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unos calcetines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Yo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los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busco.</a:t>
            </a:r>
            <a:r>
              <a:rPr lang="es-ES" sz="2550" b="0" i="0" u="none" strike="noStrike" kern="1200" cap="none" spc="0" baseline="0">
                <a:solidFill>
                  <a:srgbClr val="5B9BD5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Emilia quiere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unas sandalias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Ángel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las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compra. </a:t>
            </a:r>
            <a:endParaRPr lang="es-ES" sz="2200" b="0" i="0" u="none" strike="noStrike" kern="1200" cap="none" spc="0" baseline="0">
              <a:solidFill>
                <a:srgbClr val="8E7CC3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Carlos busca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unos guantes 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para Sergio y Javier.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Andrea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los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tiene.</a:t>
            </a:r>
            <a:endParaRPr lang="es-ES" sz="2200" b="0" i="0" u="none" strike="noStrike" kern="1200" cap="none" spc="0" baseline="0">
              <a:solidFill>
                <a:srgbClr val="8E7CC3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María quiere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unas manzanas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Adrián las compra en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la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tienda.</a:t>
            </a:r>
            <a:endParaRPr lang="es-ES" sz="2200" b="0" i="0" u="none" strike="noStrike" kern="1200" cap="none" spc="0" baseline="0">
              <a:solidFill>
                <a:srgbClr val="8E7CC3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Sergio necesita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un lápiz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Jonas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lo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busca.</a:t>
            </a:r>
            <a:endParaRPr lang="es-ES" sz="2200" b="0" i="0" u="none" strike="noStrike" kern="1200" cap="none" spc="0" baseline="0">
              <a:solidFill>
                <a:srgbClr val="8E7CC3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Roberto y Marta quieren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un paraguas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Lucía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lo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compra.</a:t>
            </a:r>
            <a:r>
              <a:rPr lang="es-ES" sz="2550" b="0" i="0" u="none" strike="noStrike" kern="1200" cap="none" spc="0" baseline="0">
                <a:solidFill>
                  <a:srgbClr val="5B9BD5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Fran y Vicente buscan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una camisa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Clara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la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tiene. </a:t>
            </a:r>
            <a:endParaRPr lang="es-ES" sz="2200" b="0" i="0" u="none" strike="noStrike" kern="1200" cap="none" spc="0" baseline="0">
              <a:solidFill>
                <a:srgbClr val="8E7CC3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550"/>
              <a:buFont typeface="Questrial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Los estudiantes necesitan </a:t>
            </a:r>
            <a:r>
              <a:rPr lang="es-ES" sz="255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la clase de español</a:t>
            </a:r>
            <a:r>
              <a:rPr lang="es-ES" sz="255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Elisa </a:t>
            </a:r>
            <a:r>
              <a:rPr lang="es-ES" sz="255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la</a:t>
            </a:r>
            <a:r>
              <a:rPr lang="es-ES" sz="255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enseña. </a:t>
            </a:r>
            <a:endParaRPr lang="es-ES" sz="2200" b="0" i="0" u="none" strike="noStrike" kern="1200" cap="none" spc="0" baseline="0">
              <a:solidFill>
                <a:srgbClr val="8E7CC3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338456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7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338456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7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338456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7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8;p45"/>
          <p:cNvSpPr txBox="1"/>
          <p:nvPr/>
        </p:nvSpPr>
        <p:spPr>
          <a:xfrm>
            <a:off x="1987612" y="1410178"/>
            <a:ext cx="10116601" cy="4534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01" tIns="45701" rIns="45701" bIns="45701" anchor="t" anchorCtr="0" compatLnSpc="1">
            <a:noAutofit/>
          </a:bodyPr>
          <a:lstStyle/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Yo</a:t>
            </a:r>
            <a:r>
              <a:rPr lang="es-ES" sz="217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r>
              <a:rPr lang="es-ES" sz="240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170" b="0" i="0" u="none" strike="noStrike" kern="1200" cap="none" spc="0" baseline="0">
                <a:solidFill>
                  <a:srgbClr val="5B9BD5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doy un libro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Teresa.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Ella </a:t>
            </a:r>
            <a:r>
              <a:rPr lang="es-ES" sz="240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170" b="0" i="0" u="none" strike="noStrike" kern="1200" cap="none" spc="0" baseline="0">
                <a:solidFill>
                  <a:srgbClr val="5B9BD5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da un lápiz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mí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Nosotros (Jorge y yo) </a:t>
            </a:r>
            <a:r>
              <a:rPr lang="es-ES" sz="240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damos unos calcetines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Rosa.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Juan </a:t>
            </a:r>
            <a:r>
              <a:rPr lang="es-ES" sz="240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170" b="0" i="0" u="none" strike="noStrike" kern="1200" cap="none" spc="0" baseline="0">
                <a:solidFill>
                  <a:srgbClr val="5B9BD5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da unas sandalias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Alicia y a Julián.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Cristina </a:t>
            </a:r>
            <a:r>
              <a:rPr lang="es-ES" sz="240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da unos guantes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nosotras (Carmen y Lola).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Alex </a:t>
            </a:r>
            <a:r>
              <a:rPr lang="es-ES" sz="240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da unas manzanas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ti (Marga). 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Andrés </a:t>
            </a:r>
            <a:r>
              <a:rPr lang="es-ES" sz="240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170" b="0" i="0" u="none" strike="noStrike" kern="1200" cap="none" spc="0" baseline="0">
                <a:solidFill>
                  <a:srgbClr val="5B9BD5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da un bolso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Jonás y a Silvia.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Rubén y Laura </a:t>
            </a:r>
            <a:r>
              <a:rPr lang="es-ES" sz="240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dan un paraguas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Beatriz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Jesús </a:t>
            </a:r>
            <a:r>
              <a:rPr lang="es-ES" sz="240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da una chaqueta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Raúl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Nuria y Aurora </a:t>
            </a:r>
            <a:r>
              <a:rPr lang="es-ES" sz="240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___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dan una camisa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Matías.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359414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54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359414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54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8;p45"/>
          <p:cNvSpPr txBox="1"/>
          <p:nvPr/>
        </p:nvSpPr>
        <p:spPr>
          <a:xfrm>
            <a:off x="1987612" y="1410178"/>
            <a:ext cx="10116601" cy="4534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01" tIns="45701" rIns="45701" bIns="45701" anchor="t" anchorCtr="0" compatLnSpc="1">
            <a:noAutofit/>
          </a:bodyPr>
          <a:lstStyle/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Yo</a:t>
            </a:r>
            <a:r>
              <a:rPr lang="es-ES" sz="2170" b="0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r>
              <a:rPr lang="es-ES" sz="217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le</a:t>
            </a:r>
            <a:r>
              <a:rPr lang="es-ES" sz="2170" b="0" i="0" u="none" strike="noStrike" kern="1200" cap="none" spc="0" baseline="0">
                <a:solidFill>
                  <a:srgbClr val="5B9BD5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doy un libro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Teresa.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Ella </a:t>
            </a:r>
            <a:r>
              <a:rPr lang="es-ES" sz="217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me</a:t>
            </a:r>
            <a:r>
              <a:rPr lang="es-ES" sz="2170" b="0" i="0" u="none" strike="noStrike" kern="1200" cap="none" spc="0" baseline="0">
                <a:solidFill>
                  <a:srgbClr val="5B9BD5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da un lápiz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mí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Nosotros (Jorge y yo) </a:t>
            </a:r>
            <a:r>
              <a:rPr lang="es-ES" sz="217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le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damos unos calcetines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Rosa.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Juan </a:t>
            </a:r>
            <a:r>
              <a:rPr lang="es-ES" sz="217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les</a:t>
            </a:r>
            <a:r>
              <a:rPr lang="es-ES" sz="2170" b="0" i="0" u="none" strike="noStrike" kern="1200" cap="none" spc="0" baseline="0">
                <a:solidFill>
                  <a:srgbClr val="5B9BD5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da unas sandalias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Alicia y a Julián.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Cristina </a:t>
            </a:r>
            <a:r>
              <a:rPr lang="es-ES" sz="217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nos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da unos guantes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nosotras (Carmen y Lola).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Alex </a:t>
            </a:r>
            <a:r>
              <a:rPr lang="es-ES" sz="217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te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da unas manzanas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ti (Marga). 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Andrés  </a:t>
            </a:r>
            <a:r>
              <a:rPr lang="es-ES" sz="217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les</a:t>
            </a:r>
            <a:r>
              <a:rPr lang="es-ES" sz="2170" b="0" i="0" u="none" strike="noStrike" kern="1200" cap="none" spc="0" baseline="0">
                <a:solidFill>
                  <a:srgbClr val="5B9BD5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da un bolso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Jonás y a Silvia.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Rubén y Laura </a:t>
            </a:r>
            <a:r>
              <a:rPr lang="es-ES" sz="217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le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dan un paraguas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Beatriz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Jesús </a:t>
            </a:r>
            <a:r>
              <a:rPr lang="es-ES" sz="217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le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da una chaqueta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Raúl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. 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457200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A5A5A5"/>
              </a:buClr>
              <a:buSzPts val="2170"/>
              <a:buFont typeface="Questrial"/>
              <a:buAutoNum type="arabicPeriod" startAt="1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Nuria y Aurora </a:t>
            </a:r>
            <a:r>
              <a:rPr lang="es-ES" sz="2170" b="0" i="0" u="none" strike="noStrike" kern="1200" cap="none" spc="0" baseline="0">
                <a:solidFill>
                  <a:srgbClr val="674EA7"/>
                </a:solidFill>
                <a:uFillTx/>
                <a:latin typeface="Questrial"/>
                <a:ea typeface="Questrial"/>
                <a:cs typeface="Questrial"/>
              </a:rPr>
              <a:t> </a:t>
            </a:r>
            <a:r>
              <a:rPr lang="es-ES" sz="217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le</a:t>
            </a:r>
            <a:r>
              <a:rPr lang="es-ES" sz="2170" b="0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 dan una camisa </a:t>
            </a:r>
            <a:r>
              <a:rPr lang="es-ES" sz="2170" b="1" i="0" u="none" strike="noStrike" kern="1200" cap="none" spc="0" baseline="0">
                <a:solidFill>
                  <a:srgbClr val="000000"/>
                </a:solidFill>
                <a:uFillTx/>
                <a:latin typeface="Questrial"/>
                <a:ea typeface="Questrial"/>
                <a:cs typeface="Questrial"/>
              </a:rPr>
              <a:t>a Matías.</a:t>
            </a:r>
            <a:endParaRPr lang="es-ES" sz="220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359414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54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  <a:p>
            <a:pPr marL="457200" marR="0" lvl="0" indent="-359414" algn="l" defTabSz="914400" rtl="0" fontAlgn="auto" hangingPunct="1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540" b="0" i="0" u="none" strike="noStrike" kern="1200" cap="none" spc="0" baseline="0">
              <a:solidFill>
                <a:srgbClr val="000000"/>
              </a:solidFill>
              <a:uFillTx/>
              <a:latin typeface="Questrial"/>
              <a:ea typeface="Questrial"/>
              <a:cs typeface="Quest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3" y="1728782"/>
            <a:ext cx="6515099" cy="34004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2334600" y="5458410"/>
            <a:ext cx="8043226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¿No te acuerdas de la teoría?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https://www.practicaespanol.com/el-complemento-directo-e-indirecto-en-espanol/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412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Questrial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</dc:creator>
  <cp:lastModifiedBy>Joan Vazquez Molina</cp:lastModifiedBy>
  <cp:revision>1</cp:revision>
  <dcterms:created xsi:type="dcterms:W3CDTF">2019-08-10T12:24:28Z</dcterms:created>
  <dcterms:modified xsi:type="dcterms:W3CDTF">2019-08-12T11:13:30Z</dcterms:modified>
</cp:coreProperties>
</file>