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F577BF-2902-4BAC-BF8A-FD7F4175DA5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0D7EB-02D4-42B0-93F9-9B27873882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BAFE3-53F0-40FD-8FF1-65FE7B0FCDDF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62B4C2-E3C8-4CE7-B2DE-1625B3A28C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9F4D8A-B0B0-4732-B7A9-63C863A7F89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2005A3-0C2B-4476-AFAA-419E2E7C03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F388E-C0D5-443A-9FA5-5ADAC1D6309A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7A58D-B90E-44E3-9360-9B7E9A6C48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919FF-58F7-435C-934E-0D5710028798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B9BA05-B43A-4E17-B8AC-9F5AA169A7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0E29F4-3CD5-46B5-8C5D-783E0C2061E1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09AA74-9CCF-4CDE-BFCB-C18FC0D03F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89F1C3-B7CC-40F4-AA6C-B66F193CC23C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8A6D3F-2D6B-4E62-9B6F-B2BFFA8CA4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7B4F51-D340-486D-849F-F3359078948D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C1AFB3-9F67-45FB-897E-2B288B6C23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93B248-923C-47F0-A37A-CBF71FB5424A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19F181-DC80-458D-B63F-73FE1A5D4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E08F95-7D35-4286-B2B9-750E6B516379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BA50D-4D8B-4717-B887-978713E015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8BC831-40FF-4EFA-A66C-8F928CC92E09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A7C23-F9EA-40BD-9456-04F732EDE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E00A846-546B-495A-8A0F-F2A7750CA6B2}" type="datetime1">
              <a:rPr lang="en-US"/>
              <a:pPr lvl="0"/>
              <a:t>8/12/2019</a:t>
            </a:fld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2048BC1-E4CF-4208-BC8F-20CCD9DA828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" y="495303"/>
            <a:ext cx="10439403" cy="58674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/>
              <a:t>XXXIII edición de los Premios Goya (2019)</a:t>
            </a:r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21" y="1690689"/>
            <a:ext cx="4263399" cy="46148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06" y="465594"/>
            <a:ext cx="8532184" cy="59268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XXXIII edición de los Premios Goya (2019)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</dc:creator>
  <cp:lastModifiedBy>Joan Vazquez Molina</cp:lastModifiedBy>
  <cp:revision>1</cp:revision>
  <dcterms:created xsi:type="dcterms:W3CDTF">2019-08-10T16:18:51Z</dcterms:created>
  <dcterms:modified xsi:type="dcterms:W3CDTF">2019-08-12T11:14:03Z</dcterms:modified>
</cp:coreProperties>
</file>