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202"/>
    <a:srgbClr val="F4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4BCC1-AC45-FF65-EF60-5D71421ADC06}" v="3118" dt="2025-09-09T23:13:35.746"/>
    <p1510:client id="{5DDD42A9-977B-4978-ED4C-1048D67EC4F0}" v="563" dt="2025-09-09T23:24:17.688"/>
    <p1510:client id="{DA5E8E59-73A0-BF20-33DF-7A0C150A79C0}" v="27" dt="2025-09-09T22:35:29.300"/>
    <p1510:client id="{F814573D-67D0-F901-E618-B907CBCC2A92}" v="143" dt="2025-09-08T17:39:40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23B6FA-4986-43ED-86AF-6C9A72E6534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8F215C8-B3D6-4E28-9C1D-1B8ACA409BD2}">
      <dgm:prSet/>
      <dgm:spPr/>
      <dgm:t>
        <a:bodyPr/>
        <a:lstStyle/>
        <a:p>
          <a:pPr>
            <a:defRPr cap="all"/>
          </a:pPr>
          <a:r>
            <a:rPr lang="es-ES"/>
            <a:t>Frontend: HTML/CSS/Bootstrap</a:t>
          </a:r>
          <a:endParaRPr lang="en-US"/>
        </a:p>
      </dgm:t>
    </dgm:pt>
    <dgm:pt modelId="{F5141EDE-3344-4234-9BD2-769553913632}" type="parTrans" cxnId="{F10B8E68-9D72-4125-B82B-FA04FE8A7B9B}">
      <dgm:prSet/>
      <dgm:spPr/>
      <dgm:t>
        <a:bodyPr/>
        <a:lstStyle/>
        <a:p>
          <a:endParaRPr lang="en-US"/>
        </a:p>
      </dgm:t>
    </dgm:pt>
    <dgm:pt modelId="{9E582787-723A-4D92-A8F5-A13C0BBB4511}" type="sibTrans" cxnId="{F10B8E68-9D72-4125-B82B-FA04FE8A7B9B}">
      <dgm:prSet/>
      <dgm:spPr/>
      <dgm:t>
        <a:bodyPr/>
        <a:lstStyle/>
        <a:p>
          <a:endParaRPr lang="en-US"/>
        </a:p>
      </dgm:t>
    </dgm:pt>
    <dgm:pt modelId="{97F3D200-33BB-4D27-817A-5C4505AFA709}">
      <dgm:prSet/>
      <dgm:spPr/>
      <dgm:t>
        <a:bodyPr/>
        <a:lstStyle/>
        <a:p>
          <a:pPr>
            <a:defRPr cap="all"/>
          </a:pPr>
          <a:r>
            <a:rPr lang="es-ES"/>
            <a:t>Backend: Django (Python)</a:t>
          </a:r>
          <a:endParaRPr lang="en-US"/>
        </a:p>
      </dgm:t>
    </dgm:pt>
    <dgm:pt modelId="{F90F55B8-1321-4B22-B588-A741C65E38F2}" type="parTrans" cxnId="{8FC4551D-1C4F-4D50-BF82-C582F39011C9}">
      <dgm:prSet/>
      <dgm:spPr/>
      <dgm:t>
        <a:bodyPr/>
        <a:lstStyle/>
        <a:p>
          <a:endParaRPr lang="en-US"/>
        </a:p>
      </dgm:t>
    </dgm:pt>
    <dgm:pt modelId="{81B94F56-046D-4122-8953-A402071F154E}" type="sibTrans" cxnId="{8FC4551D-1C4F-4D50-BF82-C582F39011C9}">
      <dgm:prSet/>
      <dgm:spPr/>
      <dgm:t>
        <a:bodyPr/>
        <a:lstStyle/>
        <a:p>
          <a:endParaRPr lang="en-US"/>
        </a:p>
      </dgm:t>
    </dgm:pt>
    <dgm:pt modelId="{028C4F8F-85AD-4566-B5BF-5C14EB6F71CB}">
      <dgm:prSet/>
      <dgm:spPr/>
      <dgm:t>
        <a:bodyPr/>
        <a:lstStyle/>
        <a:p>
          <a:pPr>
            <a:defRPr cap="all"/>
          </a:pPr>
          <a:r>
            <a:rPr lang="es-ES"/>
            <a:t>Base de Datos: MySQL</a:t>
          </a:r>
          <a:endParaRPr lang="en-US"/>
        </a:p>
      </dgm:t>
    </dgm:pt>
    <dgm:pt modelId="{965D6592-E502-43A2-8A7C-B55E7603DB0E}" type="parTrans" cxnId="{334B914A-59FD-49B8-9BF0-72B935BADA86}">
      <dgm:prSet/>
      <dgm:spPr/>
      <dgm:t>
        <a:bodyPr/>
        <a:lstStyle/>
        <a:p>
          <a:endParaRPr lang="en-US"/>
        </a:p>
      </dgm:t>
    </dgm:pt>
    <dgm:pt modelId="{62D1B59E-A052-40F4-8A51-F99ADE0C65FD}" type="sibTrans" cxnId="{334B914A-59FD-49B8-9BF0-72B935BADA86}">
      <dgm:prSet/>
      <dgm:spPr/>
      <dgm:t>
        <a:bodyPr/>
        <a:lstStyle/>
        <a:p>
          <a:endParaRPr lang="en-US"/>
        </a:p>
      </dgm:t>
    </dgm:pt>
    <dgm:pt modelId="{ED7259A9-FF1B-4910-999F-7DC3B19F63C6}">
      <dgm:prSet/>
      <dgm:spPr/>
      <dgm:t>
        <a:bodyPr/>
        <a:lstStyle/>
        <a:p>
          <a:pPr>
            <a:defRPr cap="all"/>
          </a:pPr>
          <a:r>
            <a:rPr lang="es-ES"/>
            <a:t>Control de versiones: GitHub.</a:t>
          </a:r>
          <a:endParaRPr lang="en-US"/>
        </a:p>
      </dgm:t>
    </dgm:pt>
    <dgm:pt modelId="{9962E9D7-012E-4960-A10E-4263EE7D8920}" type="parTrans" cxnId="{4E2FB13A-4DF8-4C2D-B969-EACF753556B3}">
      <dgm:prSet/>
      <dgm:spPr/>
      <dgm:t>
        <a:bodyPr/>
        <a:lstStyle/>
        <a:p>
          <a:endParaRPr lang="en-US"/>
        </a:p>
      </dgm:t>
    </dgm:pt>
    <dgm:pt modelId="{A9DEDEE4-6988-4DA8-87B2-CB3504EC04CD}" type="sibTrans" cxnId="{4E2FB13A-4DF8-4C2D-B969-EACF753556B3}">
      <dgm:prSet/>
      <dgm:spPr/>
      <dgm:t>
        <a:bodyPr/>
        <a:lstStyle/>
        <a:p>
          <a:endParaRPr lang="en-US"/>
        </a:p>
      </dgm:t>
    </dgm:pt>
    <dgm:pt modelId="{B7757866-E0E1-4F36-8309-09FC87D1DE50}" type="pres">
      <dgm:prSet presAssocID="{6423B6FA-4986-43ED-86AF-6C9A72E6534C}" presName="root" presStyleCnt="0">
        <dgm:presLayoutVars>
          <dgm:dir/>
          <dgm:resizeHandles val="exact"/>
        </dgm:presLayoutVars>
      </dgm:prSet>
      <dgm:spPr/>
    </dgm:pt>
    <dgm:pt modelId="{8E2018EA-5B6F-4BC7-8A29-7CAC7A58E693}" type="pres">
      <dgm:prSet presAssocID="{48F215C8-B3D6-4E28-9C1D-1B8ACA409BD2}" presName="compNode" presStyleCnt="0"/>
      <dgm:spPr/>
    </dgm:pt>
    <dgm:pt modelId="{12664E94-0DE6-402C-A152-FADBF1381656}" type="pres">
      <dgm:prSet presAssocID="{48F215C8-B3D6-4E28-9C1D-1B8ACA409BD2}" presName="iconBgRect" presStyleLbl="bgShp" presStyleIdx="0" presStyleCnt="4"/>
      <dgm:spPr/>
    </dgm:pt>
    <dgm:pt modelId="{C1CB6EC9-8AC5-45C4-AEE2-ED24EFC6716C}" type="pres">
      <dgm:prSet presAssocID="{48F215C8-B3D6-4E28-9C1D-1B8ACA409B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06AED095-724F-4841-9952-99E41FFC306C}" type="pres">
      <dgm:prSet presAssocID="{48F215C8-B3D6-4E28-9C1D-1B8ACA409BD2}" presName="spaceRect" presStyleCnt="0"/>
      <dgm:spPr/>
    </dgm:pt>
    <dgm:pt modelId="{2A1F5398-4146-4DFF-A1CE-6A0F745C6D25}" type="pres">
      <dgm:prSet presAssocID="{48F215C8-B3D6-4E28-9C1D-1B8ACA409BD2}" presName="textRect" presStyleLbl="revTx" presStyleIdx="0" presStyleCnt="4">
        <dgm:presLayoutVars>
          <dgm:chMax val="1"/>
          <dgm:chPref val="1"/>
        </dgm:presLayoutVars>
      </dgm:prSet>
      <dgm:spPr/>
    </dgm:pt>
    <dgm:pt modelId="{809FC3A9-7F26-4EC5-91B7-BA4E69785410}" type="pres">
      <dgm:prSet presAssocID="{9E582787-723A-4D92-A8F5-A13C0BBB4511}" presName="sibTrans" presStyleCnt="0"/>
      <dgm:spPr/>
    </dgm:pt>
    <dgm:pt modelId="{DFD8CFBD-0412-43A8-9266-7B260B5C253C}" type="pres">
      <dgm:prSet presAssocID="{97F3D200-33BB-4D27-817A-5C4505AFA709}" presName="compNode" presStyleCnt="0"/>
      <dgm:spPr/>
    </dgm:pt>
    <dgm:pt modelId="{F9C28892-95B5-4690-B882-322EAD09AB43}" type="pres">
      <dgm:prSet presAssocID="{97F3D200-33BB-4D27-817A-5C4505AFA709}" presName="iconBgRect" presStyleLbl="bgShp" presStyleIdx="1" presStyleCnt="4"/>
      <dgm:spPr/>
    </dgm:pt>
    <dgm:pt modelId="{6BB6073A-BFDD-4007-841F-A79BD8134512}" type="pres">
      <dgm:prSet presAssocID="{97F3D200-33BB-4D27-817A-5C4505AFA7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rinete"/>
        </a:ext>
      </dgm:extLst>
    </dgm:pt>
    <dgm:pt modelId="{2419EA00-49C1-4CA8-9468-31E02436079C}" type="pres">
      <dgm:prSet presAssocID="{97F3D200-33BB-4D27-817A-5C4505AFA709}" presName="spaceRect" presStyleCnt="0"/>
      <dgm:spPr/>
    </dgm:pt>
    <dgm:pt modelId="{B5F4FAF5-3AE9-4669-9641-6A62AF60ECF1}" type="pres">
      <dgm:prSet presAssocID="{97F3D200-33BB-4D27-817A-5C4505AFA709}" presName="textRect" presStyleLbl="revTx" presStyleIdx="1" presStyleCnt="4">
        <dgm:presLayoutVars>
          <dgm:chMax val="1"/>
          <dgm:chPref val="1"/>
        </dgm:presLayoutVars>
      </dgm:prSet>
      <dgm:spPr/>
    </dgm:pt>
    <dgm:pt modelId="{A19043EA-D54F-4A25-BA30-72D54764C9DE}" type="pres">
      <dgm:prSet presAssocID="{81B94F56-046D-4122-8953-A402071F154E}" presName="sibTrans" presStyleCnt="0"/>
      <dgm:spPr/>
    </dgm:pt>
    <dgm:pt modelId="{6F7C9E94-3998-4560-9271-200460FB90AC}" type="pres">
      <dgm:prSet presAssocID="{028C4F8F-85AD-4566-B5BF-5C14EB6F71CB}" presName="compNode" presStyleCnt="0"/>
      <dgm:spPr/>
    </dgm:pt>
    <dgm:pt modelId="{7E1E188C-4C48-482D-B773-AC4E7FFC90E3}" type="pres">
      <dgm:prSet presAssocID="{028C4F8F-85AD-4566-B5BF-5C14EB6F71CB}" presName="iconBgRect" presStyleLbl="bgShp" presStyleIdx="2" presStyleCnt="4"/>
      <dgm:spPr/>
    </dgm:pt>
    <dgm:pt modelId="{AC847702-5054-4F81-8DE2-CD1D8CD9E2DD}" type="pres">
      <dgm:prSet presAssocID="{028C4F8F-85AD-4566-B5BF-5C14EB6F71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4AD4FC3-F48D-4E07-971C-CDC9AF0B21FB}" type="pres">
      <dgm:prSet presAssocID="{028C4F8F-85AD-4566-B5BF-5C14EB6F71CB}" presName="spaceRect" presStyleCnt="0"/>
      <dgm:spPr/>
    </dgm:pt>
    <dgm:pt modelId="{9E30DF44-661F-4628-BC2C-7E4816076F21}" type="pres">
      <dgm:prSet presAssocID="{028C4F8F-85AD-4566-B5BF-5C14EB6F71CB}" presName="textRect" presStyleLbl="revTx" presStyleIdx="2" presStyleCnt="4">
        <dgm:presLayoutVars>
          <dgm:chMax val="1"/>
          <dgm:chPref val="1"/>
        </dgm:presLayoutVars>
      </dgm:prSet>
      <dgm:spPr/>
    </dgm:pt>
    <dgm:pt modelId="{26FE3726-E1B4-4CD2-9DD6-47C7DA92F066}" type="pres">
      <dgm:prSet presAssocID="{62D1B59E-A052-40F4-8A51-F99ADE0C65FD}" presName="sibTrans" presStyleCnt="0"/>
      <dgm:spPr/>
    </dgm:pt>
    <dgm:pt modelId="{23E7745E-E8F8-4578-A267-19FB5B0B7641}" type="pres">
      <dgm:prSet presAssocID="{ED7259A9-FF1B-4910-999F-7DC3B19F63C6}" presName="compNode" presStyleCnt="0"/>
      <dgm:spPr/>
    </dgm:pt>
    <dgm:pt modelId="{0FC5254B-CCAB-46DB-914A-DC81D3989A7C}" type="pres">
      <dgm:prSet presAssocID="{ED7259A9-FF1B-4910-999F-7DC3B19F63C6}" presName="iconBgRect" presStyleLbl="bgShp" presStyleIdx="3" presStyleCnt="4"/>
      <dgm:spPr/>
    </dgm:pt>
    <dgm:pt modelId="{AA3A801A-79E7-4E9D-B5A0-D5415B2E0DAA}" type="pres">
      <dgm:prSet presAssocID="{ED7259A9-FF1B-4910-999F-7DC3B19F63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turadora de papel"/>
        </a:ext>
      </dgm:extLst>
    </dgm:pt>
    <dgm:pt modelId="{753CE35D-6D34-4692-90DA-D28EFDFD6F8E}" type="pres">
      <dgm:prSet presAssocID="{ED7259A9-FF1B-4910-999F-7DC3B19F63C6}" presName="spaceRect" presStyleCnt="0"/>
      <dgm:spPr/>
    </dgm:pt>
    <dgm:pt modelId="{7BD07E97-AF55-4BDF-B922-97D9ACCA36C9}" type="pres">
      <dgm:prSet presAssocID="{ED7259A9-FF1B-4910-999F-7DC3B19F63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C4551D-1C4F-4D50-BF82-C582F39011C9}" srcId="{6423B6FA-4986-43ED-86AF-6C9A72E6534C}" destId="{97F3D200-33BB-4D27-817A-5C4505AFA709}" srcOrd="1" destOrd="0" parTransId="{F90F55B8-1321-4B22-B588-A741C65E38F2}" sibTransId="{81B94F56-046D-4122-8953-A402071F154E}"/>
    <dgm:cxn modelId="{4E2FB13A-4DF8-4C2D-B969-EACF753556B3}" srcId="{6423B6FA-4986-43ED-86AF-6C9A72E6534C}" destId="{ED7259A9-FF1B-4910-999F-7DC3B19F63C6}" srcOrd="3" destOrd="0" parTransId="{9962E9D7-012E-4960-A10E-4263EE7D8920}" sibTransId="{A9DEDEE4-6988-4DA8-87B2-CB3504EC04CD}"/>
    <dgm:cxn modelId="{AA17A740-034E-4FEA-B0B7-BA0E9C4EDF91}" type="presOf" srcId="{028C4F8F-85AD-4566-B5BF-5C14EB6F71CB}" destId="{9E30DF44-661F-4628-BC2C-7E4816076F21}" srcOrd="0" destOrd="0" presId="urn:microsoft.com/office/officeart/2018/5/layout/IconCircleLabelList"/>
    <dgm:cxn modelId="{134C9643-8E75-43C7-ABBE-6C118FBC4BCB}" type="presOf" srcId="{97F3D200-33BB-4D27-817A-5C4505AFA709}" destId="{B5F4FAF5-3AE9-4669-9641-6A62AF60ECF1}" srcOrd="0" destOrd="0" presId="urn:microsoft.com/office/officeart/2018/5/layout/IconCircleLabelList"/>
    <dgm:cxn modelId="{F10B8E68-9D72-4125-B82B-FA04FE8A7B9B}" srcId="{6423B6FA-4986-43ED-86AF-6C9A72E6534C}" destId="{48F215C8-B3D6-4E28-9C1D-1B8ACA409BD2}" srcOrd="0" destOrd="0" parTransId="{F5141EDE-3344-4234-9BD2-769553913632}" sibTransId="{9E582787-723A-4D92-A8F5-A13C0BBB4511}"/>
    <dgm:cxn modelId="{5D069B69-23D5-42B4-9844-2E31EB51FC57}" type="presOf" srcId="{ED7259A9-FF1B-4910-999F-7DC3B19F63C6}" destId="{7BD07E97-AF55-4BDF-B922-97D9ACCA36C9}" srcOrd="0" destOrd="0" presId="urn:microsoft.com/office/officeart/2018/5/layout/IconCircleLabelList"/>
    <dgm:cxn modelId="{334B914A-59FD-49B8-9BF0-72B935BADA86}" srcId="{6423B6FA-4986-43ED-86AF-6C9A72E6534C}" destId="{028C4F8F-85AD-4566-B5BF-5C14EB6F71CB}" srcOrd="2" destOrd="0" parTransId="{965D6592-E502-43A2-8A7C-B55E7603DB0E}" sibTransId="{62D1B59E-A052-40F4-8A51-F99ADE0C65FD}"/>
    <dgm:cxn modelId="{A6720EAA-A67D-4FD4-ADCD-D5BAAA7EF12A}" type="presOf" srcId="{6423B6FA-4986-43ED-86AF-6C9A72E6534C}" destId="{B7757866-E0E1-4F36-8309-09FC87D1DE50}" srcOrd="0" destOrd="0" presId="urn:microsoft.com/office/officeart/2018/5/layout/IconCircleLabelList"/>
    <dgm:cxn modelId="{FC809FF3-01C4-4397-9CC2-09FB4BA14806}" type="presOf" srcId="{48F215C8-B3D6-4E28-9C1D-1B8ACA409BD2}" destId="{2A1F5398-4146-4DFF-A1CE-6A0F745C6D25}" srcOrd="0" destOrd="0" presId="urn:microsoft.com/office/officeart/2018/5/layout/IconCircleLabelList"/>
    <dgm:cxn modelId="{60AC8718-B3A3-40BC-8EAC-EF02B3FAE51A}" type="presParOf" srcId="{B7757866-E0E1-4F36-8309-09FC87D1DE50}" destId="{8E2018EA-5B6F-4BC7-8A29-7CAC7A58E693}" srcOrd="0" destOrd="0" presId="urn:microsoft.com/office/officeart/2018/5/layout/IconCircleLabelList"/>
    <dgm:cxn modelId="{39EA3DEE-A3BF-4416-BCE9-E28F1556A086}" type="presParOf" srcId="{8E2018EA-5B6F-4BC7-8A29-7CAC7A58E693}" destId="{12664E94-0DE6-402C-A152-FADBF1381656}" srcOrd="0" destOrd="0" presId="urn:microsoft.com/office/officeart/2018/5/layout/IconCircleLabelList"/>
    <dgm:cxn modelId="{24B2BBE8-29D9-4B9B-A88A-B370AEE0C29E}" type="presParOf" srcId="{8E2018EA-5B6F-4BC7-8A29-7CAC7A58E693}" destId="{C1CB6EC9-8AC5-45C4-AEE2-ED24EFC6716C}" srcOrd="1" destOrd="0" presId="urn:microsoft.com/office/officeart/2018/5/layout/IconCircleLabelList"/>
    <dgm:cxn modelId="{5770F146-0D2B-44CB-98B3-C7F0C4F2E20E}" type="presParOf" srcId="{8E2018EA-5B6F-4BC7-8A29-7CAC7A58E693}" destId="{06AED095-724F-4841-9952-99E41FFC306C}" srcOrd="2" destOrd="0" presId="urn:microsoft.com/office/officeart/2018/5/layout/IconCircleLabelList"/>
    <dgm:cxn modelId="{B51A3FED-7B4D-4B1B-8218-C590B93D6F1C}" type="presParOf" srcId="{8E2018EA-5B6F-4BC7-8A29-7CAC7A58E693}" destId="{2A1F5398-4146-4DFF-A1CE-6A0F745C6D25}" srcOrd="3" destOrd="0" presId="urn:microsoft.com/office/officeart/2018/5/layout/IconCircleLabelList"/>
    <dgm:cxn modelId="{829F0299-3D9C-4FAD-BCB1-62C0382C2DCC}" type="presParOf" srcId="{B7757866-E0E1-4F36-8309-09FC87D1DE50}" destId="{809FC3A9-7F26-4EC5-91B7-BA4E69785410}" srcOrd="1" destOrd="0" presId="urn:microsoft.com/office/officeart/2018/5/layout/IconCircleLabelList"/>
    <dgm:cxn modelId="{E77C6A33-D260-44F6-A444-43124EDC00FB}" type="presParOf" srcId="{B7757866-E0E1-4F36-8309-09FC87D1DE50}" destId="{DFD8CFBD-0412-43A8-9266-7B260B5C253C}" srcOrd="2" destOrd="0" presId="urn:microsoft.com/office/officeart/2018/5/layout/IconCircleLabelList"/>
    <dgm:cxn modelId="{60E03036-B286-4741-93A4-7C6360238590}" type="presParOf" srcId="{DFD8CFBD-0412-43A8-9266-7B260B5C253C}" destId="{F9C28892-95B5-4690-B882-322EAD09AB43}" srcOrd="0" destOrd="0" presId="urn:microsoft.com/office/officeart/2018/5/layout/IconCircleLabelList"/>
    <dgm:cxn modelId="{EF1D3B93-8788-4FF0-AE90-1595B2BBFCE3}" type="presParOf" srcId="{DFD8CFBD-0412-43A8-9266-7B260B5C253C}" destId="{6BB6073A-BFDD-4007-841F-A79BD8134512}" srcOrd="1" destOrd="0" presId="urn:microsoft.com/office/officeart/2018/5/layout/IconCircleLabelList"/>
    <dgm:cxn modelId="{22C3F8EA-1248-4B18-8D18-A76044340FC4}" type="presParOf" srcId="{DFD8CFBD-0412-43A8-9266-7B260B5C253C}" destId="{2419EA00-49C1-4CA8-9468-31E02436079C}" srcOrd="2" destOrd="0" presId="urn:microsoft.com/office/officeart/2018/5/layout/IconCircleLabelList"/>
    <dgm:cxn modelId="{A10EDBC1-B656-45C8-95E4-C5009B06466E}" type="presParOf" srcId="{DFD8CFBD-0412-43A8-9266-7B260B5C253C}" destId="{B5F4FAF5-3AE9-4669-9641-6A62AF60ECF1}" srcOrd="3" destOrd="0" presId="urn:microsoft.com/office/officeart/2018/5/layout/IconCircleLabelList"/>
    <dgm:cxn modelId="{496C72F3-B09A-4696-BD2F-8B920B539D33}" type="presParOf" srcId="{B7757866-E0E1-4F36-8309-09FC87D1DE50}" destId="{A19043EA-D54F-4A25-BA30-72D54764C9DE}" srcOrd="3" destOrd="0" presId="urn:microsoft.com/office/officeart/2018/5/layout/IconCircleLabelList"/>
    <dgm:cxn modelId="{25B1CA79-F793-43A9-85A3-24DA6F12B4E2}" type="presParOf" srcId="{B7757866-E0E1-4F36-8309-09FC87D1DE50}" destId="{6F7C9E94-3998-4560-9271-200460FB90AC}" srcOrd="4" destOrd="0" presId="urn:microsoft.com/office/officeart/2018/5/layout/IconCircleLabelList"/>
    <dgm:cxn modelId="{B73B033A-AC41-42F5-929B-EC63AEC3B80A}" type="presParOf" srcId="{6F7C9E94-3998-4560-9271-200460FB90AC}" destId="{7E1E188C-4C48-482D-B773-AC4E7FFC90E3}" srcOrd="0" destOrd="0" presId="urn:microsoft.com/office/officeart/2018/5/layout/IconCircleLabelList"/>
    <dgm:cxn modelId="{64F982EA-0216-4D2E-A615-C137B752DECA}" type="presParOf" srcId="{6F7C9E94-3998-4560-9271-200460FB90AC}" destId="{AC847702-5054-4F81-8DE2-CD1D8CD9E2DD}" srcOrd="1" destOrd="0" presId="urn:microsoft.com/office/officeart/2018/5/layout/IconCircleLabelList"/>
    <dgm:cxn modelId="{2A610937-E83B-4D62-B9E7-9EB2FC9E4983}" type="presParOf" srcId="{6F7C9E94-3998-4560-9271-200460FB90AC}" destId="{E4AD4FC3-F48D-4E07-971C-CDC9AF0B21FB}" srcOrd="2" destOrd="0" presId="urn:microsoft.com/office/officeart/2018/5/layout/IconCircleLabelList"/>
    <dgm:cxn modelId="{6FD55ECB-FC86-4AD1-9DDD-6BB79F25A1D4}" type="presParOf" srcId="{6F7C9E94-3998-4560-9271-200460FB90AC}" destId="{9E30DF44-661F-4628-BC2C-7E4816076F21}" srcOrd="3" destOrd="0" presId="urn:microsoft.com/office/officeart/2018/5/layout/IconCircleLabelList"/>
    <dgm:cxn modelId="{2A155468-D018-4906-BB0C-2E74FDCB73CA}" type="presParOf" srcId="{B7757866-E0E1-4F36-8309-09FC87D1DE50}" destId="{26FE3726-E1B4-4CD2-9DD6-47C7DA92F066}" srcOrd="5" destOrd="0" presId="urn:microsoft.com/office/officeart/2018/5/layout/IconCircleLabelList"/>
    <dgm:cxn modelId="{676E161F-15E5-4AFB-A8AA-E98F7F1566B7}" type="presParOf" srcId="{B7757866-E0E1-4F36-8309-09FC87D1DE50}" destId="{23E7745E-E8F8-4578-A267-19FB5B0B7641}" srcOrd="6" destOrd="0" presId="urn:microsoft.com/office/officeart/2018/5/layout/IconCircleLabelList"/>
    <dgm:cxn modelId="{BBD1DFD1-5F1B-41AC-A3E8-1CB17E52B7F7}" type="presParOf" srcId="{23E7745E-E8F8-4578-A267-19FB5B0B7641}" destId="{0FC5254B-CCAB-46DB-914A-DC81D3989A7C}" srcOrd="0" destOrd="0" presId="urn:microsoft.com/office/officeart/2018/5/layout/IconCircleLabelList"/>
    <dgm:cxn modelId="{1A65CD83-A120-4772-A928-0883A8216EF6}" type="presParOf" srcId="{23E7745E-E8F8-4578-A267-19FB5B0B7641}" destId="{AA3A801A-79E7-4E9D-B5A0-D5415B2E0DAA}" srcOrd="1" destOrd="0" presId="urn:microsoft.com/office/officeart/2018/5/layout/IconCircleLabelList"/>
    <dgm:cxn modelId="{055AC097-875A-4160-9058-518AE4BA60FE}" type="presParOf" srcId="{23E7745E-E8F8-4578-A267-19FB5B0B7641}" destId="{753CE35D-6D34-4692-90DA-D28EFDFD6F8E}" srcOrd="2" destOrd="0" presId="urn:microsoft.com/office/officeart/2018/5/layout/IconCircleLabelList"/>
    <dgm:cxn modelId="{A22672C8-0B1F-4918-9A1E-D09DCC0D1FB0}" type="presParOf" srcId="{23E7745E-E8F8-4578-A267-19FB5B0B7641}" destId="{7BD07E97-AF55-4BDF-B922-97D9ACCA36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E0516-D44E-4574-B3B5-EAA4377FBCB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64572E-328E-4B2A-AE06-7FDD51FB80E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Mejora la eficiencia operativa del minimarket</a:t>
          </a:r>
          <a:endParaRPr lang="en-US"/>
        </a:p>
      </dgm:t>
    </dgm:pt>
    <dgm:pt modelId="{761ADAF2-AA39-4835-B8AA-73186E97585A}" type="parTrans" cxnId="{8198CB4C-9DA8-40D1-A6AF-CAF1442A4827}">
      <dgm:prSet/>
      <dgm:spPr/>
      <dgm:t>
        <a:bodyPr/>
        <a:lstStyle/>
        <a:p>
          <a:endParaRPr lang="en-US"/>
        </a:p>
      </dgm:t>
    </dgm:pt>
    <dgm:pt modelId="{122FE66B-2E91-4A6E-883F-2DD007F7ECB4}" type="sibTrans" cxnId="{8198CB4C-9DA8-40D1-A6AF-CAF1442A48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BF289A-9170-4651-882F-7A330687408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Reducción de errores en inventario y ventas</a:t>
          </a:r>
          <a:endParaRPr lang="en-US"/>
        </a:p>
      </dgm:t>
    </dgm:pt>
    <dgm:pt modelId="{30FF38B0-1A9E-430D-863F-65A70A4345AD}" type="parTrans" cxnId="{E0B3C498-0A07-40FD-904C-2F2EF6F3A355}">
      <dgm:prSet/>
      <dgm:spPr/>
      <dgm:t>
        <a:bodyPr/>
        <a:lstStyle/>
        <a:p>
          <a:endParaRPr lang="en-US"/>
        </a:p>
      </dgm:t>
    </dgm:pt>
    <dgm:pt modelId="{3147EF8B-0B5A-4956-A0C2-E9F75A3201E5}" type="sibTrans" cxnId="{E0B3C498-0A07-40FD-904C-2F2EF6F3A3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2412BE-21A4-474F-BD9C-982DB26B7C7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Información más confiable para la toma de decisiones</a:t>
          </a:r>
          <a:endParaRPr lang="en-US"/>
        </a:p>
      </dgm:t>
    </dgm:pt>
    <dgm:pt modelId="{8072BC71-D23A-4EA3-8ACC-944570D1F7E6}" type="parTrans" cxnId="{A5B7A280-F323-4574-BD6A-3966BE12C926}">
      <dgm:prSet/>
      <dgm:spPr/>
      <dgm:t>
        <a:bodyPr/>
        <a:lstStyle/>
        <a:p>
          <a:endParaRPr lang="en-US"/>
        </a:p>
      </dgm:t>
    </dgm:pt>
    <dgm:pt modelId="{BF7EA0BC-0581-4E3B-996C-45CF99C26E9C}" type="sibTrans" cxnId="{A5B7A280-F323-4574-BD6A-3966BE12C9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698188-2E79-4837-BC2A-A17FC29BD3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Seguridad en la contraseña de los usuarios</a:t>
          </a:r>
          <a:endParaRPr lang="en-US"/>
        </a:p>
      </dgm:t>
    </dgm:pt>
    <dgm:pt modelId="{B762B741-F175-4B56-8B81-312856190651}" type="parTrans" cxnId="{B8E94454-629A-481A-87B0-902C6B2E6BD3}">
      <dgm:prSet/>
      <dgm:spPr/>
      <dgm:t>
        <a:bodyPr/>
        <a:lstStyle/>
        <a:p>
          <a:endParaRPr lang="en-US"/>
        </a:p>
      </dgm:t>
    </dgm:pt>
    <dgm:pt modelId="{73090F13-CE61-4218-BF67-4AB9AB543243}" type="sibTrans" cxnId="{B8E94454-629A-481A-87B0-902C6B2E6BD3}">
      <dgm:prSet/>
      <dgm:spPr/>
      <dgm:t>
        <a:bodyPr/>
        <a:lstStyle/>
        <a:p>
          <a:endParaRPr lang="en-US"/>
        </a:p>
      </dgm:t>
    </dgm:pt>
    <dgm:pt modelId="{D5D06682-5ECE-4C5D-B81D-95540172CD89}" type="pres">
      <dgm:prSet presAssocID="{343E0516-D44E-4574-B3B5-EAA4377FBCB6}" presName="root" presStyleCnt="0">
        <dgm:presLayoutVars>
          <dgm:dir/>
          <dgm:resizeHandles val="exact"/>
        </dgm:presLayoutVars>
      </dgm:prSet>
      <dgm:spPr/>
    </dgm:pt>
    <dgm:pt modelId="{CED0D5F6-BE1B-4686-85B2-AFE6E9DD4E05}" type="pres">
      <dgm:prSet presAssocID="{343E0516-D44E-4574-B3B5-EAA4377FBCB6}" presName="container" presStyleCnt="0">
        <dgm:presLayoutVars>
          <dgm:dir/>
          <dgm:resizeHandles val="exact"/>
        </dgm:presLayoutVars>
      </dgm:prSet>
      <dgm:spPr/>
    </dgm:pt>
    <dgm:pt modelId="{B7DE3ED7-8E55-403C-98E9-D57F7593F26E}" type="pres">
      <dgm:prSet presAssocID="{4064572E-328E-4B2A-AE06-7FDD51FB80E3}" presName="compNode" presStyleCnt="0"/>
      <dgm:spPr/>
    </dgm:pt>
    <dgm:pt modelId="{123B4B13-5744-4A54-AF31-6C587EB3F7ED}" type="pres">
      <dgm:prSet presAssocID="{4064572E-328E-4B2A-AE06-7FDD51FB80E3}" presName="iconBgRect" presStyleLbl="bgShp" presStyleIdx="0" presStyleCnt="4"/>
      <dgm:spPr/>
    </dgm:pt>
    <dgm:pt modelId="{99F10366-4DE2-4E7A-98FB-88722B459D75}" type="pres">
      <dgm:prSet presAssocID="{4064572E-328E-4B2A-AE06-7FDD51FB80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A66269-FF3E-4C4B-9B83-689A31A50D8E}" type="pres">
      <dgm:prSet presAssocID="{4064572E-328E-4B2A-AE06-7FDD51FB80E3}" presName="spaceRect" presStyleCnt="0"/>
      <dgm:spPr/>
    </dgm:pt>
    <dgm:pt modelId="{F740CC60-81A9-4CD8-BC6C-8BC572225C46}" type="pres">
      <dgm:prSet presAssocID="{4064572E-328E-4B2A-AE06-7FDD51FB80E3}" presName="textRect" presStyleLbl="revTx" presStyleIdx="0" presStyleCnt="4">
        <dgm:presLayoutVars>
          <dgm:chMax val="1"/>
          <dgm:chPref val="1"/>
        </dgm:presLayoutVars>
      </dgm:prSet>
      <dgm:spPr/>
    </dgm:pt>
    <dgm:pt modelId="{48E9FCFC-8C7D-428E-9D88-EA4184B0D57C}" type="pres">
      <dgm:prSet presAssocID="{122FE66B-2E91-4A6E-883F-2DD007F7ECB4}" presName="sibTrans" presStyleLbl="sibTrans2D1" presStyleIdx="0" presStyleCnt="0"/>
      <dgm:spPr/>
    </dgm:pt>
    <dgm:pt modelId="{2C068672-0280-4B65-8622-067CDBB871EB}" type="pres">
      <dgm:prSet presAssocID="{59BF289A-9170-4651-882F-7A330687408D}" presName="compNode" presStyleCnt="0"/>
      <dgm:spPr/>
    </dgm:pt>
    <dgm:pt modelId="{B34F6FAA-0443-4A16-8CBC-94D318AF2453}" type="pres">
      <dgm:prSet presAssocID="{59BF289A-9170-4651-882F-7A330687408D}" presName="iconBgRect" presStyleLbl="bgShp" presStyleIdx="1" presStyleCnt="4"/>
      <dgm:spPr/>
    </dgm:pt>
    <dgm:pt modelId="{C226AAA5-272D-4D92-B4EC-168C3AC57524}" type="pres">
      <dgm:prSet presAssocID="{59BF289A-9170-4651-882F-7A33068740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38D227EF-3C77-4604-8C0C-0FFD27DE7E0F}" type="pres">
      <dgm:prSet presAssocID="{59BF289A-9170-4651-882F-7A330687408D}" presName="spaceRect" presStyleCnt="0"/>
      <dgm:spPr/>
    </dgm:pt>
    <dgm:pt modelId="{53D0C412-5726-494D-A544-061C74E0A432}" type="pres">
      <dgm:prSet presAssocID="{59BF289A-9170-4651-882F-7A330687408D}" presName="textRect" presStyleLbl="revTx" presStyleIdx="1" presStyleCnt="4">
        <dgm:presLayoutVars>
          <dgm:chMax val="1"/>
          <dgm:chPref val="1"/>
        </dgm:presLayoutVars>
      </dgm:prSet>
      <dgm:spPr/>
    </dgm:pt>
    <dgm:pt modelId="{36A6593A-E5F2-444D-8FC4-8FE8C24CE3A7}" type="pres">
      <dgm:prSet presAssocID="{3147EF8B-0B5A-4956-A0C2-E9F75A3201E5}" presName="sibTrans" presStyleLbl="sibTrans2D1" presStyleIdx="0" presStyleCnt="0"/>
      <dgm:spPr/>
    </dgm:pt>
    <dgm:pt modelId="{133328C9-3F1B-48BA-8344-C497D70E6A9D}" type="pres">
      <dgm:prSet presAssocID="{942412BE-21A4-474F-BD9C-982DB26B7C75}" presName="compNode" presStyleCnt="0"/>
      <dgm:spPr/>
    </dgm:pt>
    <dgm:pt modelId="{B77BAF90-FFA2-4636-9F00-53A1EE959EE0}" type="pres">
      <dgm:prSet presAssocID="{942412BE-21A4-474F-BD9C-982DB26B7C75}" presName="iconBgRect" presStyleLbl="bgShp" presStyleIdx="2" presStyleCnt="4"/>
      <dgm:spPr/>
    </dgm:pt>
    <dgm:pt modelId="{BB87251D-D694-4F40-A313-2432EAECA434}" type="pres">
      <dgm:prSet presAssocID="{942412BE-21A4-474F-BD9C-982DB26B7C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A2B3A044-BD60-4881-899D-1444A95C86C4}" type="pres">
      <dgm:prSet presAssocID="{942412BE-21A4-474F-BD9C-982DB26B7C75}" presName="spaceRect" presStyleCnt="0"/>
      <dgm:spPr/>
    </dgm:pt>
    <dgm:pt modelId="{EE8FD56F-8BAE-4EC5-8D48-2A5FD5187909}" type="pres">
      <dgm:prSet presAssocID="{942412BE-21A4-474F-BD9C-982DB26B7C75}" presName="textRect" presStyleLbl="revTx" presStyleIdx="2" presStyleCnt="4">
        <dgm:presLayoutVars>
          <dgm:chMax val="1"/>
          <dgm:chPref val="1"/>
        </dgm:presLayoutVars>
      </dgm:prSet>
      <dgm:spPr/>
    </dgm:pt>
    <dgm:pt modelId="{4FB274DF-5346-48B4-B4D4-91E1E0398AE2}" type="pres">
      <dgm:prSet presAssocID="{BF7EA0BC-0581-4E3B-996C-45CF99C26E9C}" presName="sibTrans" presStyleLbl="sibTrans2D1" presStyleIdx="0" presStyleCnt="0"/>
      <dgm:spPr/>
    </dgm:pt>
    <dgm:pt modelId="{4F297F95-AFBA-448E-AB6E-C36968530E4A}" type="pres">
      <dgm:prSet presAssocID="{0A698188-2E79-4837-BC2A-A17FC29BD335}" presName="compNode" presStyleCnt="0"/>
      <dgm:spPr/>
    </dgm:pt>
    <dgm:pt modelId="{B2B36F57-C887-457A-857D-06A8B5ABC122}" type="pres">
      <dgm:prSet presAssocID="{0A698188-2E79-4837-BC2A-A17FC29BD335}" presName="iconBgRect" presStyleLbl="bgShp" presStyleIdx="3" presStyleCnt="4"/>
      <dgm:spPr/>
    </dgm:pt>
    <dgm:pt modelId="{6CA41BD5-00A0-4CC0-88BF-98B3BC8BB503}" type="pres">
      <dgm:prSet presAssocID="{0A698188-2E79-4837-BC2A-A17FC29BD3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F99BB938-0567-4C0F-9E7C-34BB1831F651}" type="pres">
      <dgm:prSet presAssocID="{0A698188-2E79-4837-BC2A-A17FC29BD335}" presName="spaceRect" presStyleCnt="0"/>
      <dgm:spPr/>
    </dgm:pt>
    <dgm:pt modelId="{1ADCDBE1-1331-43F2-B9B2-12377B671E26}" type="pres">
      <dgm:prSet presAssocID="{0A698188-2E79-4837-BC2A-A17FC29BD3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C05F1A-A7D2-461E-82A2-9CBC6B1FC183}" type="presOf" srcId="{4064572E-328E-4B2A-AE06-7FDD51FB80E3}" destId="{F740CC60-81A9-4CD8-BC6C-8BC572225C46}" srcOrd="0" destOrd="0" presId="urn:microsoft.com/office/officeart/2018/2/layout/IconCircleList"/>
    <dgm:cxn modelId="{DC807231-3619-4205-8F94-8C6C58AD2A6D}" type="presOf" srcId="{343E0516-D44E-4574-B3B5-EAA4377FBCB6}" destId="{D5D06682-5ECE-4C5D-B81D-95540172CD89}" srcOrd="0" destOrd="0" presId="urn:microsoft.com/office/officeart/2018/2/layout/IconCircleList"/>
    <dgm:cxn modelId="{D458E042-6F42-4263-8CD8-7D54C1DB9BD7}" type="presOf" srcId="{942412BE-21A4-474F-BD9C-982DB26B7C75}" destId="{EE8FD56F-8BAE-4EC5-8D48-2A5FD5187909}" srcOrd="0" destOrd="0" presId="urn:microsoft.com/office/officeart/2018/2/layout/IconCircleList"/>
    <dgm:cxn modelId="{8198CB4C-9DA8-40D1-A6AF-CAF1442A4827}" srcId="{343E0516-D44E-4574-B3B5-EAA4377FBCB6}" destId="{4064572E-328E-4B2A-AE06-7FDD51FB80E3}" srcOrd="0" destOrd="0" parTransId="{761ADAF2-AA39-4835-B8AA-73186E97585A}" sibTransId="{122FE66B-2E91-4A6E-883F-2DD007F7ECB4}"/>
    <dgm:cxn modelId="{B8E94454-629A-481A-87B0-902C6B2E6BD3}" srcId="{343E0516-D44E-4574-B3B5-EAA4377FBCB6}" destId="{0A698188-2E79-4837-BC2A-A17FC29BD335}" srcOrd="3" destOrd="0" parTransId="{B762B741-F175-4B56-8B81-312856190651}" sibTransId="{73090F13-CE61-4218-BF67-4AB9AB543243}"/>
    <dgm:cxn modelId="{A5B7A280-F323-4574-BD6A-3966BE12C926}" srcId="{343E0516-D44E-4574-B3B5-EAA4377FBCB6}" destId="{942412BE-21A4-474F-BD9C-982DB26B7C75}" srcOrd="2" destOrd="0" parTransId="{8072BC71-D23A-4EA3-8ACC-944570D1F7E6}" sibTransId="{BF7EA0BC-0581-4E3B-996C-45CF99C26E9C}"/>
    <dgm:cxn modelId="{EAA9D581-9869-471A-9180-65E4CB19E7E1}" type="presOf" srcId="{59BF289A-9170-4651-882F-7A330687408D}" destId="{53D0C412-5726-494D-A544-061C74E0A432}" srcOrd="0" destOrd="0" presId="urn:microsoft.com/office/officeart/2018/2/layout/IconCircleList"/>
    <dgm:cxn modelId="{DB418D94-5621-4C28-9143-2A10F4A3F5B7}" type="presOf" srcId="{3147EF8B-0B5A-4956-A0C2-E9F75A3201E5}" destId="{36A6593A-E5F2-444D-8FC4-8FE8C24CE3A7}" srcOrd="0" destOrd="0" presId="urn:microsoft.com/office/officeart/2018/2/layout/IconCircleList"/>
    <dgm:cxn modelId="{E0B3C498-0A07-40FD-904C-2F2EF6F3A355}" srcId="{343E0516-D44E-4574-B3B5-EAA4377FBCB6}" destId="{59BF289A-9170-4651-882F-7A330687408D}" srcOrd="1" destOrd="0" parTransId="{30FF38B0-1A9E-430D-863F-65A70A4345AD}" sibTransId="{3147EF8B-0B5A-4956-A0C2-E9F75A3201E5}"/>
    <dgm:cxn modelId="{C0ED91A6-8C8B-4657-B9F4-4E7481596B99}" type="presOf" srcId="{122FE66B-2E91-4A6E-883F-2DD007F7ECB4}" destId="{48E9FCFC-8C7D-428E-9D88-EA4184B0D57C}" srcOrd="0" destOrd="0" presId="urn:microsoft.com/office/officeart/2018/2/layout/IconCircleList"/>
    <dgm:cxn modelId="{48F4EDAC-6B6D-473C-B27C-AA59E22C456D}" type="presOf" srcId="{0A698188-2E79-4837-BC2A-A17FC29BD335}" destId="{1ADCDBE1-1331-43F2-B9B2-12377B671E26}" srcOrd="0" destOrd="0" presId="urn:microsoft.com/office/officeart/2018/2/layout/IconCircleList"/>
    <dgm:cxn modelId="{3A3000BB-45C8-4BD6-B947-9450DBE9872C}" type="presOf" srcId="{BF7EA0BC-0581-4E3B-996C-45CF99C26E9C}" destId="{4FB274DF-5346-48B4-B4D4-91E1E0398AE2}" srcOrd="0" destOrd="0" presId="urn:microsoft.com/office/officeart/2018/2/layout/IconCircleList"/>
    <dgm:cxn modelId="{F5982B72-25C5-4AFB-A0D2-9947F9C70E27}" type="presParOf" srcId="{D5D06682-5ECE-4C5D-B81D-95540172CD89}" destId="{CED0D5F6-BE1B-4686-85B2-AFE6E9DD4E05}" srcOrd="0" destOrd="0" presId="urn:microsoft.com/office/officeart/2018/2/layout/IconCircleList"/>
    <dgm:cxn modelId="{00A994A5-1C92-4A2C-B84F-338D18A955D8}" type="presParOf" srcId="{CED0D5F6-BE1B-4686-85B2-AFE6E9DD4E05}" destId="{B7DE3ED7-8E55-403C-98E9-D57F7593F26E}" srcOrd="0" destOrd="0" presId="urn:microsoft.com/office/officeart/2018/2/layout/IconCircleList"/>
    <dgm:cxn modelId="{FB153528-6E39-4CD2-93E1-0BDBB05407F1}" type="presParOf" srcId="{B7DE3ED7-8E55-403C-98E9-D57F7593F26E}" destId="{123B4B13-5744-4A54-AF31-6C587EB3F7ED}" srcOrd="0" destOrd="0" presId="urn:microsoft.com/office/officeart/2018/2/layout/IconCircleList"/>
    <dgm:cxn modelId="{31022E0F-CF39-4957-84CE-3BE99DC51A66}" type="presParOf" srcId="{B7DE3ED7-8E55-403C-98E9-D57F7593F26E}" destId="{99F10366-4DE2-4E7A-98FB-88722B459D75}" srcOrd="1" destOrd="0" presId="urn:microsoft.com/office/officeart/2018/2/layout/IconCircleList"/>
    <dgm:cxn modelId="{6AF98269-856C-4E26-A4D8-07D6349D5A6E}" type="presParOf" srcId="{B7DE3ED7-8E55-403C-98E9-D57F7593F26E}" destId="{3AA66269-FF3E-4C4B-9B83-689A31A50D8E}" srcOrd="2" destOrd="0" presId="urn:microsoft.com/office/officeart/2018/2/layout/IconCircleList"/>
    <dgm:cxn modelId="{D0CC9CD1-5AC2-498F-AE7D-C0FE66907D0A}" type="presParOf" srcId="{B7DE3ED7-8E55-403C-98E9-D57F7593F26E}" destId="{F740CC60-81A9-4CD8-BC6C-8BC572225C46}" srcOrd="3" destOrd="0" presId="urn:microsoft.com/office/officeart/2018/2/layout/IconCircleList"/>
    <dgm:cxn modelId="{1040AFE1-2C1F-46FD-86B8-1750BFB56B85}" type="presParOf" srcId="{CED0D5F6-BE1B-4686-85B2-AFE6E9DD4E05}" destId="{48E9FCFC-8C7D-428E-9D88-EA4184B0D57C}" srcOrd="1" destOrd="0" presId="urn:microsoft.com/office/officeart/2018/2/layout/IconCircleList"/>
    <dgm:cxn modelId="{66AA026C-EDDA-430D-86C8-175AC90B5467}" type="presParOf" srcId="{CED0D5F6-BE1B-4686-85B2-AFE6E9DD4E05}" destId="{2C068672-0280-4B65-8622-067CDBB871EB}" srcOrd="2" destOrd="0" presId="urn:microsoft.com/office/officeart/2018/2/layout/IconCircleList"/>
    <dgm:cxn modelId="{7BB946A4-F3D3-401E-A0C1-307C8764B11A}" type="presParOf" srcId="{2C068672-0280-4B65-8622-067CDBB871EB}" destId="{B34F6FAA-0443-4A16-8CBC-94D318AF2453}" srcOrd="0" destOrd="0" presId="urn:microsoft.com/office/officeart/2018/2/layout/IconCircleList"/>
    <dgm:cxn modelId="{49F368E9-1F57-49E6-B65F-3003E0E3D813}" type="presParOf" srcId="{2C068672-0280-4B65-8622-067CDBB871EB}" destId="{C226AAA5-272D-4D92-B4EC-168C3AC57524}" srcOrd="1" destOrd="0" presId="urn:microsoft.com/office/officeart/2018/2/layout/IconCircleList"/>
    <dgm:cxn modelId="{8A3D06D2-B551-44E8-BCDA-35E89F8B1896}" type="presParOf" srcId="{2C068672-0280-4B65-8622-067CDBB871EB}" destId="{38D227EF-3C77-4604-8C0C-0FFD27DE7E0F}" srcOrd="2" destOrd="0" presId="urn:microsoft.com/office/officeart/2018/2/layout/IconCircleList"/>
    <dgm:cxn modelId="{43FA2C26-67C7-4E21-B455-10B75F709080}" type="presParOf" srcId="{2C068672-0280-4B65-8622-067CDBB871EB}" destId="{53D0C412-5726-494D-A544-061C74E0A432}" srcOrd="3" destOrd="0" presId="urn:microsoft.com/office/officeart/2018/2/layout/IconCircleList"/>
    <dgm:cxn modelId="{D628A5D5-BC77-409D-A149-9831C94C75C8}" type="presParOf" srcId="{CED0D5F6-BE1B-4686-85B2-AFE6E9DD4E05}" destId="{36A6593A-E5F2-444D-8FC4-8FE8C24CE3A7}" srcOrd="3" destOrd="0" presId="urn:microsoft.com/office/officeart/2018/2/layout/IconCircleList"/>
    <dgm:cxn modelId="{F4E13850-34F2-46E5-BF45-481E3E61165B}" type="presParOf" srcId="{CED0D5F6-BE1B-4686-85B2-AFE6E9DD4E05}" destId="{133328C9-3F1B-48BA-8344-C497D70E6A9D}" srcOrd="4" destOrd="0" presId="urn:microsoft.com/office/officeart/2018/2/layout/IconCircleList"/>
    <dgm:cxn modelId="{3A1A7E9D-C872-4CFF-93D7-072CB10A05F7}" type="presParOf" srcId="{133328C9-3F1B-48BA-8344-C497D70E6A9D}" destId="{B77BAF90-FFA2-4636-9F00-53A1EE959EE0}" srcOrd="0" destOrd="0" presId="urn:microsoft.com/office/officeart/2018/2/layout/IconCircleList"/>
    <dgm:cxn modelId="{200E5BFB-2A45-4046-837D-FA9CC24C7809}" type="presParOf" srcId="{133328C9-3F1B-48BA-8344-C497D70E6A9D}" destId="{BB87251D-D694-4F40-A313-2432EAECA434}" srcOrd="1" destOrd="0" presId="urn:microsoft.com/office/officeart/2018/2/layout/IconCircleList"/>
    <dgm:cxn modelId="{063B8ABB-D050-4D4C-AAFE-CFA29119221F}" type="presParOf" srcId="{133328C9-3F1B-48BA-8344-C497D70E6A9D}" destId="{A2B3A044-BD60-4881-899D-1444A95C86C4}" srcOrd="2" destOrd="0" presId="urn:microsoft.com/office/officeart/2018/2/layout/IconCircleList"/>
    <dgm:cxn modelId="{B958056D-79C4-4354-81FE-11233214BC40}" type="presParOf" srcId="{133328C9-3F1B-48BA-8344-C497D70E6A9D}" destId="{EE8FD56F-8BAE-4EC5-8D48-2A5FD5187909}" srcOrd="3" destOrd="0" presId="urn:microsoft.com/office/officeart/2018/2/layout/IconCircleList"/>
    <dgm:cxn modelId="{BE12680B-7BB8-4822-8F75-3357EA3C601C}" type="presParOf" srcId="{CED0D5F6-BE1B-4686-85B2-AFE6E9DD4E05}" destId="{4FB274DF-5346-48B4-B4D4-91E1E0398AE2}" srcOrd="5" destOrd="0" presId="urn:microsoft.com/office/officeart/2018/2/layout/IconCircleList"/>
    <dgm:cxn modelId="{C2CC26A1-F609-40B2-ADF3-6A3DD8D6E5BC}" type="presParOf" srcId="{CED0D5F6-BE1B-4686-85B2-AFE6E9DD4E05}" destId="{4F297F95-AFBA-448E-AB6E-C36968530E4A}" srcOrd="6" destOrd="0" presId="urn:microsoft.com/office/officeart/2018/2/layout/IconCircleList"/>
    <dgm:cxn modelId="{057FD683-69EB-4EDF-8117-3FBCAF70A7E3}" type="presParOf" srcId="{4F297F95-AFBA-448E-AB6E-C36968530E4A}" destId="{B2B36F57-C887-457A-857D-06A8B5ABC122}" srcOrd="0" destOrd="0" presId="urn:microsoft.com/office/officeart/2018/2/layout/IconCircleList"/>
    <dgm:cxn modelId="{9A7BBCEA-DB1B-44E5-901E-785D922BDE16}" type="presParOf" srcId="{4F297F95-AFBA-448E-AB6E-C36968530E4A}" destId="{6CA41BD5-00A0-4CC0-88BF-98B3BC8BB503}" srcOrd="1" destOrd="0" presId="urn:microsoft.com/office/officeart/2018/2/layout/IconCircleList"/>
    <dgm:cxn modelId="{A727B785-86CF-467F-861C-FC27A461B2F2}" type="presParOf" srcId="{4F297F95-AFBA-448E-AB6E-C36968530E4A}" destId="{F99BB938-0567-4C0F-9E7C-34BB1831F651}" srcOrd="2" destOrd="0" presId="urn:microsoft.com/office/officeart/2018/2/layout/IconCircleList"/>
    <dgm:cxn modelId="{F98DC3B0-FD2D-490F-B87F-524013F29893}" type="presParOf" srcId="{4F297F95-AFBA-448E-AB6E-C36968530E4A}" destId="{1ADCDBE1-1331-43F2-B9B2-12377B671E2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64E94-0DE6-402C-A152-FADBF1381656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B6EC9-8AC5-45C4-AEE2-ED24EFC6716C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F5398-4146-4DFF-A1CE-6A0F745C6D25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Frontend: HTML/CSS/Bootstrap</a:t>
          </a:r>
          <a:endParaRPr lang="en-US" sz="1400" kern="1200"/>
        </a:p>
      </dsp:txBody>
      <dsp:txXfrm>
        <a:off x="25435" y="2456402"/>
        <a:ext cx="1800000" cy="720000"/>
      </dsp:txXfrm>
    </dsp:sp>
    <dsp:sp modelId="{F9C28892-95B5-4690-B882-322EAD09AB43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6073A-BFDD-4007-841F-A79BD8134512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4FAF5-3AE9-4669-9641-6A62AF60ECF1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Backend: Django (Python)</a:t>
          </a:r>
          <a:endParaRPr lang="en-US" sz="1400" kern="1200"/>
        </a:p>
      </dsp:txBody>
      <dsp:txXfrm>
        <a:off x="2140435" y="2456402"/>
        <a:ext cx="1800000" cy="720000"/>
      </dsp:txXfrm>
    </dsp:sp>
    <dsp:sp modelId="{7E1E188C-4C48-482D-B773-AC4E7FFC90E3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47702-5054-4F81-8DE2-CD1D8CD9E2DD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0DF44-661F-4628-BC2C-7E4816076F2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Base de Datos: MySQL</a:t>
          </a:r>
          <a:endParaRPr lang="en-US" sz="1400" kern="1200"/>
        </a:p>
      </dsp:txBody>
      <dsp:txXfrm>
        <a:off x="4255435" y="2456402"/>
        <a:ext cx="1800000" cy="720000"/>
      </dsp:txXfrm>
    </dsp:sp>
    <dsp:sp modelId="{0FC5254B-CCAB-46DB-914A-DC81D3989A7C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A801A-79E7-4E9D-B5A0-D5415B2E0DAA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07E97-AF55-4BDF-B922-97D9ACCA36C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400" kern="1200"/>
            <a:t>Control de versiones: GitHub.</a:t>
          </a:r>
          <a:endParaRPr lang="en-US" sz="1400" kern="1200"/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B4B13-5744-4A54-AF31-6C587EB3F7ED}">
      <dsp:nvSpPr>
        <dsp:cNvPr id="0" name=""/>
        <dsp:cNvSpPr/>
      </dsp:nvSpPr>
      <dsp:spPr>
        <a:xfrm>
          <a:off x="24403" y="795868"/>
          <a:ext cx="1082405" cy="108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10366-4DE2-4E7A-98FB-88722B459D75}">
      <dsp:nvSpPr>
        <dsp:cNvPr id="0" name=""/>
        <dsp:cNvSpPr/>
      </dsp:nvSpPr>
      <dsp:spPr>
        <a:xfrm>
          <a:off x="251708" y="1023173"/>
          <a:ext cx="627795" cy="627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0CC60-81A9-4CD8-BC6C-8BC572225C46}">
      <dsp:nvSpPr>
        <dsp:cNvPr id="0" name=""/>
        <dsp:cNvSpPr/>
      </dsp:nvSpPr>
      <dsp:spPr>
        <a:xfrm>
          <a:off x="1338753" y="795868"/>
          <a:ext cx="2551385" cy="108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Mejora la eficiencia operativa del minimarket</a:t>
          </a:r>
          <a:endParaRPr lang="en-US" sz="2300" kern="1200"/>
        </a:p>
      </dsp:txBody>
      <dsp:txXfrm>
        <a:off x="1338753" y="795868"/>
        <a:ext cx="2551385" cy="1082405"/>
      </dsp:txXfrm>
    </dsp:sp>
    <dsp:sp modelId="{B34F6FAA-0443-4A16-8CBC-94D318AF2453}">
      <dsp:nvSpPr>
        <dsp:cNvPr id="0" name=""/>
        <dsp:cNvSpPr/>
      </dsp:nvSpPr>
      <dsp:spPr>
        <a:xfrm>
          <a:off x="4334698" y="795868"/>
          <a:ext cx="1082405" cy="108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6AAA5-272D-4D92-B4EC-168C3AC57524}">
      <dsp:nvSpPr>
        <dsp:cNvPr id="0" name=""/>
        <dsp:cNvSpPr/>
      </dsp:nvSpPr>
      <dsp:spPr>
        <a:xfrm>
          <a:off x="4562003" y="1023173"/>
          <a:ext cx="627795" cy="627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0C412-5726-494D-A544-061C74E0A432}">
      <dsp:nvSpPr>
        <dsp:cNvPr id="0" name=""/>
        <dsp:cNvSpPr/>
      </dsp:nvSpPr>
      <dsp:spPr>
        <a:xfrm>
          <a:off x="5649048" y="795868"/>
          <a:ext cx="2551385" cy="108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Reducción de errores en inventario y ventas</a:t>
          </a:r>
          <a:endParaRPr lang="en-US" sz="2300" kern="1200"/>
        </a:p>
      </dsp:txBody>
      <dsp:txXfrm>
        <a:off x="5649048" y="795868"/>
        <a:ext cx="2551385" cy="1082405"/>
      </dsp:txXfrm>
    </dsp:sp>
    <dsp:sp modelId="{B77BAF90-FFA2-4636-9F00-53A1EE959EE0}">
      <dsp:nvSpPr>
        <dsp:cNvPr id="0" name=""/>
        <dsp:cNvSpPr/>
      </dsp:nvSpPr>
      <dsp:spPr>
        <a:xfrm>
          <a:off x="24403" y="2647688"/>
          <a:ext cx="1082405" cy="108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7251D-D694-4F40-A313-2432EAECA434}">
      <dsp:nvSpPr>
        <dsp:cNvPr id="0" name=""/>
        <dsp:cNvSpPr/>
      </dsp:nvSpPr>
      <dsp:spPr>
        <a:xfrm>
          <a:off x="251708" y="2874993"/>
          <a:ext cx="627795" cy="6277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FD56F-8BAE-4EC5-8D48-2A5FD5187909}">
      <dsp:nvSpPr>
        <dsp:cNvPr id="0" name=""/>
        <dsp:cNvSpPr/>
      </dsp:nvSpPr>
      <dsp:spPr>
        <a:xfrm>
          <a:off x="1338753" y="2647688"/>
          <a:ext cx="2551385" cy="108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Información más confiable para la toma de decisiones</a:t>
          </a:r>
          <a:endParaRPr lang="en-US" sz="2300" kern="1200"/>
        </a:p>
      </dsp:txBody>
      <dsp:txXfrm>
        <a:off x="1338753" y="2647688"/>
        <a:ext cx="2551385" cy="1082405"/>
      </dsp:txXfrm>
    </dsp:sp>
    <dsp:sp modelId="{B2B36F57-C887-457A-857D-06A8B5ABC122}">
      <dsp:nvSpPr>
        <dsp:cNvPr id="0" name=""/>
        <dsp:cNvSpPr/>
      </dsp:nvSpPr>
      <dsp:spPr>
        <a:xfrm>
          <a:off x="4334698" y="2647688"/>
          <a:ext cx="1082405" cy="108240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41BD5-00A0-4CC0-88BF-98B3BC8BB503}">
      <dsp:nvSpPr>
        <dsp:cNvPr id="0" name=""/>
        <dsp:cNvSpPr/>
      </dsp:nvSpPr>
      <dsp:spPr>
        <a:xfrm>
          <a:off x="4562003" y="2874993"/>
          <a:ext cx="627795" cy="6277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CDBE1-1331-43F2-B9B2-12377B671E26}">
      <dsp:nvSpPr>
        <dsp:cNvPr id="0" name=""/>
        <dsp:cNvSpPr/>
      </dsp:nvSpPr>
      <dsp:spPr>
        <a:xfrm>
          <a:off x="5649048" y="2647688"/>
          <a:ext cx="2551385" cy="1082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Seguridad en la contraseña de los usuarios</a:t>
          </a:r>
          <a:endParaRPr lang="en-US" sz="2300" kern="1200"/>
        </a:p>
      </dsp:txBody>
      <dsp:txXfrm>
        <a:off x="5649048" y="2647688"/>
        <a:ext cx="2551385" cy="1082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00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2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4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05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568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57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4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2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04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3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FDA3-703B-5A46-AEFC-E14C30159CAC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E25F8-CB20-F449-B4F4-A964C31BB73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31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611560" y="2947566"/>
            <a:ext cx="7772400" cy="685347"/>
          </a:xfrm>
        </p:spPr>
        <p:txBody>
          <a:bodyPr/>
          <a:lstStyle/>
          <a:p>
            <a:r>
              <a:rPr lang="es-CL" sz="3600" b="1">
                <a:solidFill>
                  <a:srgbClr val="D40202"/>
                </a:solidFill>
                <a:latin typeface="Myriad Pro"/>
                <a:cs typeface="Myriad Pro"/>
              </a:rPr>
              <a:t>Proyecto de Titulo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9608" y="1"/>
            <a:ext cx="1867756" cy="186775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69607" y="160081"/>
            <a:ext cx="1867757" cy="757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sz="1400" kern="1400">
                <a:solidFill>
                  <a:schemeClr val="bg1"/>
                </a:solidFill>
                <a:latin typeface="Myriad Pro Light"/>
              </a:rPr>
              <a:t>Ingeniería en Informática</a:t>
            </a:r>
          </a:p>
        </p:txBody>
      </p:sp>
      <p:pic>
        <p:nvPicPr>
          <p:cNvPr id="12" name="Imagen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7" y="1332361"/>
            <a:ext cx="1270076" cy="342346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615294" y="1077855"/>
            <a:ext cx="1576383" cy="0"/>
          </a:xfrm>
          <a:prstGeom prst="line">
            <a:avLst/>
          </a:prstGeom>
          <a:ln w="952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ítulo 2"/>
          <p:cNvSpPr>
            <a:spLocks noGrp="1"/>
          </p:cNvSpPr>
          <p:nvPr>
            <p:ph type="subTitle" idx="1"/>
          </p:nvPr>
        </p:nvSpPr>
        <p:spPr>
          <a:xfrm>
            <a:off x="1297360" y="3712724"/>
            <a:ext cx="6400800" cy="36219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s-CL" sz="2400" err="1">
                <a:latin typeface="Myriad Pro"/>
                <a:cs typeface="Myriad Pro"/>
              </a:rPr>
              <a:t>Minimarket</a:t>
            </a:r>
            <a:endParaRPr lang="es-CL" err="1">
              <a:latin typeface="Myriad Pro"/>
              <a:cs typeface="Myriad Pro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69608" y="5331580"/>
            <a:ext cx="3534173" cy="136101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s-CL" sz="1400">
                <a:latin typeface="Myriad Pro"/>
                <a:cs typeface="Myriad Pro"/>
              </a:rPr>
              <a:t>NOMBRE: Joaquín Chacón – Marcelo Tejos</a:t>
            </a:r>
          </a:p>
          <a:p>
            <a:pPr>
              <a:lnSpc>
                <a:spcPct val="120000"/>
              </a:lnSpc>
            </a:pPr>
            <a:r>
              <a:rPr lang="es-CL" sz="1400">
                <a:latin typeface="Myriad Pro"/>
                <a:cs typeface="Myriad Pro"/>
              </a:rPr>
              <a:t>CARRERA:</a:t>
            </a:r>
            <a:r>
              <a:rPr lang="es-CL" sz="1400">
                <a:solidFill>
                  <a:srgbClr val="000000"/>
                </a:solidFill>
                <a:latin typeface="Myriad Pro"/>
                <a:ea typeface="+mn-lt"/>
                <a:cs typeface="+mn-lt"/>
              </a:rPr>
              <a:t> Ingeniería en Informática</a:t>
            </a:r>
          </a:p>
          <a:p>
            <a:pPr>
              <a:lnSpc>
                <a:spcPct val="120000"/>
              </a:lnSpc>
            </a:pPr>
            <a:r>
              <a:rPr lang="es-CL" sz="1400">
                <a:latin typeface="Myriad Pro"/>
                <a:cs typeface="Myriad Pro"/>
              </a:rPr>
              <a:t>ASIGNATURA: Proyecto de Titulo</a:t>
            </a:r>
          </a:p>
          <a:p>
            <a:pPr>
              <a:lnSpc>
                <a:spcPct val="120000"/>
              </a:lnSpc>
            </a:pPr>
            <a:r>
              <a:rPr lang="es-CL" sz="1400">
                <a:latin typeface="Myriad Pro"/>
                <a:cs typeface="Myriad Pro"/>
              </a:rPr>
              <a:t>PROFESOR: </a:t>
            </a:r>
            <a:r>
              <a:rPr lang="es-CL" sz="1400">
                <a:latin typeface="Myriad Pro"/>
              </a:rPr>
              <a:t>Emilio Gonzalo Soto Rojas</a:t>
            </a:r>
          </a:p>
          <a:p>
            <a:pPr>
              <a:lnSpc>
                <a:spcPct val="120000"/>
              </a:lnSpc>
            </a:pPr>
            <a:r>
              <a:rPr lang="es-CL" sz="1400">
                <a:latin typeface="Myriad Pro"/>
                <a:cs typeface="Myriad Pro"/>
              </a:rPr>
              <a:t>FECHA: 10/09/2025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9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0D9C9-6CC4-21A5-648B-7BECB03EA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1B35310-480D-CB84-821D-8536142D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anchor="t">
            <a:normAutofit/>
          </a:bodyPr>
          <a:lstStyle/>
          <a:p>
            <a:r>
              <a:rPr lang="es-CL" sz="2500" b="1">
                <a:solidFill>
                  <a:srgbClr val="FFFFFF"/>
                </a:solidFill>
                <a:latin typeface="Myriad Pro"/>
              </a:rPr>
              <a:t>Problemática</a:t>
            </a:r>
            <a:endParaRPr lang="es-ES" sz="25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2DBBF6-7CB6-9253-222B-DCA7D0987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6131" y="1412489"/>
            <a:ext cx="3039640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s-ES" sz="1600">
              <a:latin typeface="Myriad Pro"/>
              <a:cs typeface="Myriad Pr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1700">
                <a:latin typeface="Myriad Pro"/>
                <a:ea typeface="+mn-lt"/>
                <a:cs typeface="+mn-lt"/>
              </a:rPr>
              <a:t>El </a:t>
            </a:r>
            <a:r>
              <a:rPr lang="es-ES" sz="1700" err="1">
                <a:latin typeface="Myriad Pro"/>
                <a:ea typeface="+mn-lt"/>
                <a:cs typeface="+mn-lt"/>
              </a:rPr>
              <a:t>minimarket</a:t>
            </a:r>
            <a:r>
              <a:rPr lang="es-ES" sz="1700">
                <a:latin typeface="Myriad Pro"/>
                <a:ea typeface="+mn-lt"/>
                <a:cs typeface="+mn-lt"/>
              </a:rPr>
              <a:t> actualmente administra la información relacionada con ventas, gestión de productos e inventario de manera manual, principalmente mediante registros en cuadernos. Esta práctica, conlleva múltiples limitaciones y problemas, entre los cuales destacan.</a:t>
            </a:r>
            <a:endParaRPr lang="es-ES" sz="1700"/>
          </a:p>
          <a:p>
            <a:pPr marL="0" indent="0">
              <a:lnSpc>
                <a:spcPct val="90000"/>
              </a:lnSpc>
              <a:buNone/>
            </a:pPr>
            <a:endParaRPr lang="es-ES" sz="1600">
              <a:latin typeface="Myriad Pro"/>
              <a:cs typeface="Myriad Pro"/>
            </a:endParaRPr>
          </a:p>
          <a:p>
            <a:pPr>
              <a:lnSpc>
                <a:spcPct val="90000"/>
              </a:lnSpc>
              <a:buFont typeface="Wingdings"/>
              <a:buChar char="Ø"/>
            </a:pPr>
            <a:endParaRPr lang="es-ES" sz="1600">
              <a:latin typeface="Myriad Pro"/>
              <a:cs typeface="Myriad Pro"/>
            </a:endParaRPr>
          </a:p>
        </p:txBody>
      </p: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n 17" descr="Logo.png">
            <a:extLst>
              <a:ext uri="{FF2B5EF4-FFF2-40B4-BE49-F238E27FC236}">
                <a16:creationId xmlns:a16="http://schemas.microsoft.com/office/drawing/2014/main" id="{C75F585C-7E67-CB2B-4BCC-3C06705DD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F1BD4D-B78C-B404-0525-964EE2B17CC1}"/>
              </a:ext>
            </a:extLst>
          </p:cNvPr>
          <p:cNvSpPr txBox="1"/>
          <p:nvPr/>
        </p:nvSpPr>
        <p:spPr>
          <a:xfrm>
            <a:off x="6318942" y="2934864"/>
            <a:ext cx="26054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Wingdings,Sans-Serif"/>
              <a:buChar char="Ø"/>
            </a:pPr>
            <a:r>
              <a:rPr lang="es-ES" sz="1600">
                <a:latin typeface="Arial"/>
                <a:cs typeface="Arial"/>
              </a:rPr>
              <a:t>Errores en control de stock.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Wingdings,Sans-Serif"/>
              <a:buChar char="Ø"/>
            </a:pPr>
            <a:r>
              <a:rPr lang="es-ES" sz="1600">
                <a:latin typeface="Arial"/>
                <a:cs typeface="Arial"/>
              </a:rPr>
              <a:t>Ventas sin respaldo ni registro.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Wingdings,Sans-Serif"/>
              <a:buChar char="Ø"/>
            </a:pPr>
            <a:r>
              <a:rPr lang="es-ES" sz="1600">
                <a:latin typeface="Arial"/>
                <a:cs typeface="Arial"/>
              </a:rPr>
              <a:t>Falta de reportes.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Wingdings,Sans-Serif"/>
              <a:buChar char="Ø"/>
            </a:pPr>
            <a:r>
              <a:rPr lang="es-ES" sz="1600">
                <a:latin typeface="Arial"/>
                <a:cs typeface="Arial"/>
              </a:rPr>
              <a:t>Pérdidas económicas.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19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297821" y="177363"/>
            <a:ext cx="7772400" cy="685347"/>
          </a:xfrm>
        </p:spPr>
        <p:txBody>
          <a:bodyPr>
            <a:normAutofit/>
          </a:bodyPr>
          <a:lstStyle/>
          <a:p>
            <a:pPr algn="l"/>
            <a:r>
              <a:rPr lang="es-CL" sz="2400" b="1">
                <a:solidFill>
                  <a:srgbClr val="D40202"/>
                </a:solidFill>
                <a:latin typeface="Myriad Pro"/>
                <a:cs typeface="Myriad Pro"/>
              </a:rPr>
              <a:t>Objetivos del proyecto</a:t>
            </a: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10334" y="1327311"/>
            <a:ext cx="6605479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400">
                <a:ea typeface="Calibri"/>
                <a:cs typeface="Calibri"/>
              </a:rPr>
              <a:t>Objetivo General</a:t>
            </a:r>
          </a:p>
          <a:p>
            <a:endParaRPr lang="es-CL" sz="2400">
              <a:ea typeface="Calibri"/>
              <a:cs typeface="Calibri"/>
            </a:endParaRPr>
          </a:p>
          <a:p>
            <a:r>
              <a:rPr lang="es-CL">
                <a:ea typeface="Calibri"/>
                <a:cs typeface="Calibri"/>
              </a:rPr>
              <a:t>Implementar un sistema web de gestión para </a:t>
            </a:r>
            <a:r>
              <a:rPr lang="es-CL" err="1">
                <a:ea typeface="Calibri"/>
                <a:cs typeface="Calibri"/>
              </a:rPr>
              <a:t>minimarkets</a:t>
            </a:r>
            <a:r>
              <a:rPr lang="es-CL">
                <a:ea typeface="Calibri"/>
                <a:cs typeface="Calibri"/>
              </a:rPr>
              <a:t> que permita controlar usuarios, ventas, productos e inventario, mejorando la eficiencia, perdidas de productos y reduciendo errores.</a:t>
            </a:r>
          </a:p>
          <a:p>
            <a:endParaRPr lang="es-CL" sz="2400">
              <a:ea typeface="Calibri"/>
              <a:cs typeface="Calibri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304441" y="1428607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07821" y="1332380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1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95957" y="3027438"/>
            <a:ext cx="21341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s-CL" sz="2400">
              <a:ea typeface="Calibri"/>
              <a:cs typeface="Calibri"/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290064" y="4135149"/>
            <a:ext cx="301516" cy="301516"/>
          </a:xfrm>
          <a:prstGeom prst="rect">
            <a:avLst/>
          </a:prstGeom>
          <a:solidFill>
            <a:srgbClr val="D4020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ea typeface="Calibri"/>
                <a:cs typeface="Calibri"/>
              </a:rPr>
              <a:t>2</a:t>
            </a:r>
            <a:endParaRPr lang="es-ES"/>
          </a:p>
        </p:txBody>
      </p:sp>
      <p:sp>
        <p:nvSpPr>
          <p:cNvPr id="21" name="Título 1"/>
          <p:cNvSpPr txBox="1">
            <a:spLocks/>
          </p:cNvSpPr>
          <p:nvPr/>
        </p:nvSpPr>
        <p:spPr>
          <a:xfrm>
            <a:off x="307821" y="3032507"/>
            <a:ext cx="322196" cy="467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L" sz="1800" b="1">
                <a:solidFill>
                  <a:schemeClr val="bg1"/>
                </a:solidFill>
                <a:latin typeface="Myriad Pro"/>
                <a:cs typeface="Myriad Pro"/>
              </a:rPr>
              <a:t>2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95957" y="4687557"/>
            <a:ext cx="21341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s-CL" sz="2400">
              <a:ea typeface="Calibri"/>
              <a:cs typeface="Calibri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312FB29-F186-078E-6AE3-D8B23C623791}"/>
              </a:ext>
            </a:extLst>
          </p:cNvPr>
          <p:cNvSpPr/>
          <p:nvPr/>
        </p:nvSpPr>
        <p:spPr>
          <a:xfrm>
            <a:off x="595956" y="4087763"/>
            <a:ext cx="6619856" cy="184665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400">
                <a:ea typeface="Calibri"/>
                <a:cs typeface="Calibri"/>
              </a:rPr>
              <a:t>Objetivo Especifico</a:t>
            </a:r>
          </a:p>
          <a:p>
            <a:pPr marL="342900" indent="-342900">
              <a:buFont typeface="Arial"/>
              <a:buChar char="•"/>
            </a:pPr>
            <a:r>
              <a:rPr lang="es-CL">
                <a:ea typeface="Calibri"/>
                <a:cs typeface="Calibri"/>
              </a:rPr>
              <a:t>Implementar módulo de registro/</a:t>
            </a:r>
            <a:r>
              <a:rPr lang="es-CL" err="1">
                <a:ea typeface="Calibri"/>
                <a:cs typeface="Calibri"/>
              </a:rPr>
              <a:t>login</a:t>
            </a:r>
            <a:r>
              <a:rPr lang="es-CL">
                <a:ea typeface="Calibri"/>
                <a:cs typeface="Calibri"/>
              </a:rPr>
              <a:t> con contraseña encriptada</a:t>
            </a:r>
          </a:p>
          <a:p>
            <a:pPr marL="342900" indent="-342900">
              <a:buFont typeface="Arial"/>
              <a:buChar char="•"/>
            </a:pPr>
            <a:r>
              <a:rPr lang="es-CL">
                <a:ea typeface="Calibri"/>
                <a:cs typeface="Calibri"/>
              </a:rPr>
              <a:t>Desarrollar CRUD de productos</a:t>
            </a:r>
          </a:p>
          <a:p>
            <a:pPr marL="342900" indent="-342900">
              <a:buFont typeface="Arial"/>
              <a:buChar char="•"/>
            </a:pPr>
            <a:r>
              <a:rPr lang="es-CL">
                <a:ea typeface="Calibri"/>
                <a:cs typeface="Calibri"/>
              </a:rPr>
              <a:t>Integrar ventas con boletas</a:t>
            </a:r>
          </a:p>
          <a:p>
            <a:pPr marL="342900" indent="-342900">
              <a:buFont typeface="Arial"/>
              <a:buChar char="•"/>
            </a:pPr>
            <a:r>
              <a:rPr lang="es-CL">
                <a:ea typeface="Calibri"/>
                <a:cs typeface="Calibri"/>
              </a:rPr>
              <a:t>Alertas de productos con bajo stock y gestión de roles</a:t>
            </a:r>
          </a:p>
          <a:p>
            <a:pPr marL="342900" indent="-342900">
              <a:buFont typeface="Arial"/>
              <a:buChar char="•"/>
            </a:pPr>
            <a:r>
              <a:rPr lang="es-CL">
                <a:ea typeface="Calibri"/>
                <a:cs typeface="Calibri"/>
              </a:rPr>
              <a:t>Elaborar documentación técnica y manuales de uso</a:t>
            </a:r>
          </a:p>
        </p:txBody>
      </p:sp>
    </p:spTree>
    <p:extLst>
      <p:ext uri="{BB962C8B-B14F-4D97-AF65-F5344CB8AC3E}">
        <p14:creationId xmlns:p14="http://schemas.microsoft.com/office/powerpoint/2010/main" val="916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5662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2400" b="1">
                <a:solidFill>
                  <a:srgbClr val="FFFFFF"/>
                </a:solidFill>
                <a:latin typeface="Myriad Pro"/>
                <a:cs typeface="Myriad Pro"/>
              </a:rPr>
              <a:t>Roles y metodología  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899244" y="1412489"/>
            <a:ext cx="219456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s-ES" sz="1700">
              <a:latin typeface="Myriad Pro"/>
              <a:ea typeface="Calibri"/>
              <a:cs typeface="Calibri"/>
            </a:endParaRPr>
          </a:p>
          <a:p>
            <a:pPr marL="0" indent="0">
              <a:buNone/>
            </a:pPr>
            <a:endParaRPr lang="es-ES" sz="1700">
              <a:ea typeface="Calibri"/>
              <a:cs typeface="Calibri"/>
            </a:endParaRPr>
          </a:p>
          <a:p>
            <a:pPr marL="0" indent="0">
              <a:buNone/>
            </a:pPr>
            <a:endParaRPr lang="es-ES" sz="1700">
              <a:ea typeface="Calibri"/>
              <a:cs typeface="Calibri"/>
            </a:endParaRPr>
          </a:p>
        </p:txBody>
      </p:sp>
      <p:pic>
        <p:nvPicPr>
          <p:cNvPr id="18" name="Imagen 1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5" name="Marcador de contenido 2"/>
          <p:cNvSpPr txBox="1">
            <a:spLocks/>
          </p:cNvSpPr>
          <p:nvPr/>
        </p:nvSpPr>
        <p:spPr>
          <a:xfrm>
            <a:off x="5247152" y="1809833"/>
            <a:ext cx="3419683" cy="4575875"/>
          </a:xfrm>
          <a:prstGeom prst="rect">
            <a:avLst/>
          </a:prstGeom>
          <a:ln w="28575" cmpd="sng">
            <a:solidFill>
              <a:schemeClr val="bg1">
                <a:lumMod val="85000"/>
              </a:schemeClr>
            </a:solidFill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s-ES" sz="2000">
              <a:latin typeface="Myriad Pro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91F788C-F368-FE35-641B-A0E456167054}"/>
              </a:ext>
            </a:extLst>
          </p:cNvPr>
          <p:cNvSpPr txBox="1">
            <a:spLocks/>
          </p:cNvSpPr>
          <p:nvPr/>
        </p:nvSpPr>
        <p:spPr>
          <a:xfrm>
            <a:off x="3440312" y="112803"/>
            <a:ext cx="5575909" cy="6632275"/>
          </a:xfrm>
          <a:prstGeom prst="rect">
            <a:avLst/>
          </a:prstGeom>
          <a:ln w="28575" cmpd="sng">
            <a:solidFill>
              <a:schemeClr val="tx1"/>
            </a:solidFill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s-ES" sz="2000">
              <a:latin typeface="Myriad Pro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04B05E-5586-547E-965F-7C284FFD9690}"/>
              </a:ext>
            </a:extLst>
          </p:cNvPr>
          <p:cNvSpPr txBox="1"/>
          <p:nvPr/>
        </p:nvSpPr>
        <p:spPr>
          <a:xfrm>
            <a:off x="3523835" y="299475"/>
            <a:ext cx="5139631" cy="689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ea typeface="Calibri"/>
                <a:cs typeface="Calibri"/>
              </a:rPr>
              <a:t>Roles</a:t>
            </a:r>
            <a:endParaRPr lang="es-ES"/>
          </a:p>
          <a:p>
            <a:pPr algn="ctr"/>
            <a:endParaRPr lang="es-E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Marcelo Tejos: </a:t>
            </a:r>
            <a:r>
              <a:rPr lang="es-ES" sz="1600">
                <a:ea typeface="Calibri"/>
                <a:cs typeface="Calibri"/>
              </a:rPr>
              <a:t>Desarrollo </a:t>
            </a:r>
            <a:r>
              <a:rPr lang="es-ES" sz="1600" err="1">
                <a:ea typeface="Calibri"/>
                <a:cs typeface="Calibri"/>
              </a:rPr>
              <a:t>Frontend</a:t>
            </a:r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Joaquín Chacón: </a:t>
            </a:r>
            <a:r>
              <a:rPr lang="es-ES" sz="1600">
                <a:ea typeface="Calibri"/>
                <a:cs typeface="Calibri"/>
              </a:rPr>
              <a:t>Desarrollo </a:t>
            </a:r>
            <a:r>
              <a:rPr lang="es-ES" sz="1600" err="1">
                <a:ea typeface="Calibri"/>
                <a:cs typeface="Calibri"/>
              </a:rPr>
              <a:t>Backend</a:t>
            </a:r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QA: </a:t>
            </a:r>
            <a:r>
              <a:rPr lang="es-ES" sz="1600">
                <a:ea typeface="Calibri"/>
                <a:cs typeface="Calibri"/>
              </a:rPr>
              <a:t>Ambos desarrolladores</a:t>
            </a:r>
          </a:p>
          <a:p>
            <a:pPr marL="285750" indent="-285750">
              <a:buFont typeface="Arial"/>
              <a:buChar char="•"/>
            </a:pPr>
            <a:endParaRPr lang="es-ES">
              <a:ea typeface="Calibri"/>
              <a:cs typeface="Calibri"/>
            </a:endParaRPr>
          </a:p>
          <a:p>
            <a:pPr algn="ctr"/>
            <a:r>
              <a:rPr lang="es-ES">
                <a:ea typeface="Calibri"/>
                <a:cs typeface="Calibri"/>
              </a:rPr>
              <a:t>Metodología SCRUM</a:t>
            </a:r>
          </a:p>
          <a:p>
            <a:pPr algn="ctr"/>
            <a:endParaRPr lang="es-E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Sprint 1: Registro de usuario / </a:t>
            </a:r>
            <a:r>
              <a:rPr lang="es-ES" err="1">
                <a:ea typeface="Calibri"/>
                <a:cs typeface="Calibri"/>
              </a:rPr>
              <a:t>Login</a:t>
            </a:r>
            <a:r>
              <a:rPr lang="es-ES">
                <a:ea typeface="Calibri"/>
                <a:cs typeface="Calibri"/>
              </a:rPr>
              <a:t>.</a:t>
            </a:r>
          </a:p>
          <a:p>
            <a:pPr marL="457200"/>
            <a:r>
              <a:rPr lang="es-ES" sz="1600">
                <a:ea typeface="+mn-lt"/>
                <a:cs typeface="+mn-lt"/>
              </a:rPr>
              <a:t>Implementar registro/</a:t>
            </a:r>
            <a:r>
              <a:rPr lang="es-ES" sz="1600" err="1">
                <a:ea typeface="+mn-lt"/>
                <a:cs typeface="+mn-lt"/>
              </a:rPr>
              <a:t>login</a:t>
            </a:r>
            <a:r>
              <a:rPr lang="es-ES" sz="1600">
                <a:ea typeface="+mn-lt"/>
                <a:cs typeface="+mn-lt"/>
              </a:rPr>
              <a:t> de usuarios (HTML/CSS + Django + MySQL).</a:t>
            </a:r>
            <a:endParaRPr lang="es-ES" sz="1600">
              <a:ea typeface="Calibri"/>
              <a:cs typeface="Calibri"/>
            </a:endParaRPr>
          </a:p>
          <a:p>
            <a:pPr lvl="1"/>
            <a:r>
              <a:rPr lang="es-ES" sz="1600">
                <a:ea typeface="+mn-lt"/>
                <a:cs typeface="+mn-lt"/>
              </a:rPr>
              <a:t>Validación de credenciales y encriptación de contraseñas.</a:t>
            </a:r>
            <a:endParaRPr lang="es-ES" sz="1600">
              <a:ea typeface="Calibri"/>
              <a:cs typeface="Calibri"/>
            </a:endParaRPr>
          </a:p>
          <a:p>
            <a:pPr lvl="1"/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Sprint 2: CRUD de productos.</a:t>
            </a:r>
          </a:p>
          <a:p>
            <a:pPr lvl="1"/>
            <a:r>
              <a:rPr lang="es-ES" sz="1600">
                <a:ea typeface="+mn-lt"/>
                <a:cs typeface="+mn-lt"/>
              </a:rPr>
              <a:t>CRUD de productos (crear, editar, eliminar, listar).</a:t>
            </a:r>
            <a:endParaRPr lang="es-ES" sz="1600">
              <a:ea typeface="Calibri"/>
              <a:cs typeface="Calibri"/>
            </a:endParaRPr>
          </a:p>
          <a:p>
            <a:pPr lvl="1"/>
            <a:r>
              <a:rPr lang="es-ES" sz="1600">
                <a:ea typeface="+mn-lt"/>
                <a:cs typeface="+mn-lt"/>
              </a:rPr>
              <a:t>Validaciones de stock y precios.</a:t>
            </a:r>
            <a:endParaRPr lang="es-ES" sz="1600">
              <a:ea typeface="Calibri"/>
              <a:cs typeface="Calibri"/>
            </a:endParaRPr>
          </a:p>
          <a:p>
            <a:pPr lvl="1"/>
            <a:endParaRPr lang="es-ES" sz="16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    Sprint 3: Reportes de ventas.</a:t>
            </a:r>
            <a:endParaRPr lang="es-ES">
              <a:ea typeface="+mn-lt"/>
              <a:cs typeface="+mn-lt"/>
            </a:endParaRPr>
          </a:p>
          <a:p>
            <a:pPr lvl="1"/>
            <a:r>
              <a:rPr lang="es-ES" sz="1600">
                <a:ea typeface="+mn-lt"/>
                <a:cs typeface="+mn-lt"/>
              </a:rPr>
              <a:t>Reportes básicos de ventas e inventario.</a:t>
            </a:r>
            <a:endParaRPr lang="es-ES" sz="1600">
              <a:ea typeface="Calibri"/>
              <a:cs typeface="Calibri"/>
            </a:endParaRPr>
          </a:p>
          <a:p>
            <a:pPr lvl="1"/>
            <a:r>
              <a:rPr lang="es-ES" sz="1600">
                <a:ea typeface="+mn-lt"/>
                <a:cs typeface="+mn-lt"/>
              </a:rPr>
              <a:t>Exportación a PDF/Excel.</a:t>
            </a:r>
            <a:endParaRPr lang="es-ES" sz="1600">
              <a:ea typeface="Calibri"/>
              <a:cs typeface="Calibri"/>
            </a:endParaRPr>
          </a:p>
          <a:p>
            <a:pPr lvl="1"/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Sprint 4: Alertas de stock.</a:t>
            </a:r>
          </a:p>
          <a:p>
            <a:pPr lvl="1"/>
            <a:r>
              <a:rPr lang="es-ES" sz="1600">
                <a:ea typeface="+mn-lt"/>
                <a:cs typeface="+mn-lt"/>
              </a:rPr>
              <a:t>Alertas de stock bajo.</a:t>
            </a:r>
            <a:endParaRPr lang="es-ES" sz="1600">
              <a:ea typeface="Calibri"/>
              <a:cs typeface="Calibri"/>
            </a:endParaRPr>
          </a:p>
          <a:p>
            <a:pPr lvl="1"/>
            <a:r>
              <a:rPr lang="es-ES" sz="1600">
                <a:ea typeface="+mn-lt"/>
                <a:cs typeface="+mn-lt"/>
              </a:rPr>
              <a:t>Gestión de roles de usuario (</a:t>
            </a:r>
            <a:r>
              <a:rPr lang="es-ES" sz="1600" err="1">
                <a:ea typeface="+mn-lt"/>
                <a:cs typeface="+mn-lt"/>
              </a:rPr>
              <a:t>admin</a:t>
            </a:r>
            <a:r>
              <a:rPr lang="es-ES" sz="1600">
                <a:ea typeface="+mn-lt"/>
                <a:cs typeface="+mn-lt"/>
              </a:rPr>
              <a:t>/cajero).</a:t>
            </a:r>
            <a:endParaRPr lang="es-ES" sz="16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37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A1508-DD14-0A06-D143-47856EF85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3315999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24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74171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F80A154-17FA-8CB3-89F4-AEA083242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12489"/>
            <a:ext cx="2153321" cy="2127124"/>
          </a:xfrm>
        </p:spPr>
        <p:txBody>
          <a:bodyPr anchor="t">
            <a:normAutofit/>
          </a:bodyPr>
          <a:lstStyle/>
          <a:p>
            <a:r>
              <a:rPr lang="es-CL" sz="2600" b="1">
                <a:solidFill>
                  <a:schemeClr val="bg1"/>
                </a:solidFill>
                <a:latin typeface="Myriad Pro"/>
                <a:cs typeface="Myriad Pro"/>
              </a:rPr>
              <a:t>Cronograma y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F817F-3940-E03B-61F5-F58908B70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0275" y="1412489"/>
            <a:ext cx="219456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600">
                <a:latin typeface="Arial"/>
                <a:cs typeface="Arial"/>
              </a:rPr>
              <a:t>Fase 1: Inicio y acta del proyecto</a:t>
            </a:r>
            <a:endParaRPr lang="en-US" sz="16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endParaRPr lang="es-ES" sz="16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s-ES" sz="1600">
                <a:latin typeface="Arial"/>
                <a:cs typeface="Arial"/>
              </a:rPr>
              <a:t>Fase 2: Análisis y Diseño</a:t>
            </a:r>
            <a:endParaRPr lang="en-US" sz="160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s-ES" sz="16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s-ES" sz="1600">
                <a:latin typeface="Arial"/>
                <a:cs typeface="Arial"/>
              </a:rPr>
              <a:t>Fase 3: Desarrollo</a:t>
            </a:r>
            <a:endParaRPr lang="en-US" sz="160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s-ES" sz="16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s-ES" sz="1600">
                <a:latin typeface="Arial"/>
                <a:cs typeface="Arial"/>
              </a:rPr>
              <a:t>Fase 4: Pruebas</a:t>
            </a:r>
            <a:endParaRPr lang="en-US" sz="160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s-ES" sz="16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s-ES" sz="1600">
                <a:latin typeface="Arial"/>
                <a:cs typeface="Arial"/>
              </a:rPr>
              <a:t>Fase 5: Despliegue</a:t>
            </a:r>
            <a:endParaRPr lang="en-US" sz="160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s-ES" sz="1600">
              <a:latin typeface="Arial"/>
              <a:cs typeface="Arial"/>
            </a:endParaRPr>
          </a:p>
          <a:p>
            <a:pPr>
              <a:lnSpc>
                <a:spcPct val="90000"/>
              </a:lnSpc>
            </a:pPr>
            <a:r>
              <a:rPr lang="es-ES" sz="1600">
                <a:latin typeface="Arial"/>
                <a:cs typeface="Arial"/>
              </a:rPr>
              <a:t>Fase 6: Mantenimiento y cierre</a:t>
            </a:r>
            <a:endParaRPr lang="es-ES" sz="1600"/>
          </a:p>
        </p:txBody>
      </p:sp>
      <p:pic>
        <p:nvPicPr>
          <p:cNvPr id="18" name="Imagen 17" descr="Logo.png">
            <a:extLst>
              <a:ext uri="{FF2B5EF4-FFF2-40B4-BE49-F238E27FC236}">
                <a16:creationId xmlns:a16="http://schemas.microsoft.com/office/drawing/2014/main" id="{EEA76DDE-2B95-6710-A8B5-2986F7E34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9FD27B6-9E1A-0078-B0E9-1720DDF4DFE9}"/>
              </a:ext>
            </a:extLst>
          </p:cNvPr>
          <p:cNvSpPr txBox="1"/>
          <p:nvPr/>
        </p:nvSpPr>
        <p:spPr>
          <a:xfrm>
            <a:off x="6049415" y="1836786"/>
            <a:ext cx="286498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Hardware: 2 notebooks para desarrollo.</a:t>
            </a:r>
          </a:p>
          <a:p>
            <a:pPr marL="285750" indent="-285750">
              <a:buFont typeface="Arial"/>
              <a:buChar char="•"/>
            </a:pPr>
            <a:endParaRPr lang="es-E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Software: Django, MySQL, VS </a:t>
            </a:r>
            <a:r>
              <a:rPr lang="es-ES" err="1">
                <a:ea typeface="Calibri"/>
                <a:cs typeface="Calibri"/>
              </a:rPr>
              <a:t>Code</a:t>
            </a:r>
            <a:r>
              <a:rPr lang="es-ES">
                <a:ea typeface="Calibri"/>
                <a:cs typeface="Calibri"/>
              </a:rPr>
              <a:t>, GitHub</a:t>
            </a:r>
          </a:p>
          <a:p>
            <a:pPr marL="285750" indent="-285750">
              <a:buFont typeface="Arial"/>
              <a:buChar char="•"/>
            </a:pPr>
            <a:endParaRPr lang="es-E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Calibri"/>
                <a:cs typeface="Calibri"/>
              </a:rPr>
              <a:t>Equipo: Estudiantes</a:t>
            </a:r>
          </a:p>
        </p:txBody>
      </p:sp>
    </p:spTree>
    <p:extLst>
      <p:ext uri="{BB962C8B-B14F-4D97-AF65-F5344CB8AC3E}">
        <p14:creationId xmlns:p14="http://schemas.microsoft.com/office/powerpoint/2010/main" val="412602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D32DF-09E8-4E0F-7651-BC43B3AB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D8191D7-C997-8F0A-5ED5-990EB67F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Herramientas</a:t>
            </a:r>
          </a:p>
        </p:txBody>
      </p:sp>
      <p:pic>
        <p:nvPicPr>
          <p:cNvPr id="18" name="Imagen 17" descr="Logo.png">
            <a:extLst>
              <a:ext uri="{FF2B5EF4-FFF2-40B4-BE49-F238E27FC236}">
                <a16:creationId xmlns:a16="http://schemas.microsoft.com/office/drawing/2014/main" id="{6EEC2927-273E-4E25-E055-7F847775D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C9917A8F-481B-613E-9E5B-9EEF72211C0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8779193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87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1352-C790-EB21-A622-52F0FC69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0D53620-66BF-4442-5D15-5C5DF214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2400" b="1">
                <a:solidFill>
                  <a:srgbClr val="D40202"/>
                </a:solidFill>
                <a:latin typeface="Myriad Pro"/>
                <a:cs typeface="Myriad Pro"/>
              </a:rPr>
              <a:t>Beneficios del proyecto</a:t>
            </a:r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823DA906-882E-FF8E-17D7-D60BF226F36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5936703"/>
              </p:ext>
            </p:extLst>
          </p:nvPr>
        </p:nvGraphicFramePr>
        <p:xfrm>
          <a:off x="457200" y="1600200"/>
          <a:ext cx="82248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n 17" descr="Logo.png">
            <a:extLst>
              <a:ext uri="{FF2B5EF4-FFF2-40B4-BE49-F238E27FC236}">
                <a16:creationId xmlns:a16="http://schemas.microsoft.com/office/drawing/2014/main" id="{E8E08E4D-1557-C0F9-7DD7-F0CB698E7C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7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2988E-DD96-165E-2092-FD15D69E7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40065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68605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98928B6-3DEB-2394-7ABD-9D54FE15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b="1" kern="1200">
                <a:latin typeface="+mj-lt"/>
                <a:ea typeface="+mj-ea"/>
                <a:cs typeface="+mj-cs"/>
              </a:rPr>
              <a:t>Conclusión</a:t>
            </a:r>
            <a:endParaRPr lang="en-US" b="1" kern="1200">
              <a:latin typeface="+mj-lt"/>
              <a:ea typeface="Calibri"/>
              <a:cs typeface="Calibri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648B6C-4F1C-8A3A-8C84-7BAEBCBF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10833"/>
            <a:ext cx="6923790" cy="41661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>
                <a:ea typeface="+mn-lt"/>
                <a:cs typeface="+mn-lt"/>
              </a:rPr>
              <a:t>Con este </a:t>
            </a:r>
            <a:r>
              <a:rPr lang="en-US" err="1">
                <a:ea typeface="+mn-lt"/>
                <a:cs typeface="+mn-lt"/>
              </a:rPr>
              <a:t>sistema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minimarket </a:t>
            </a:r>
            <a:r>
              <a:rPr lang="en-US" err="1">
                <a:ea typeface="+mn-lt"/>
                <a:cs typeface="+mn-lt"/>
              </a:rPr>
              <a:t>podrá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llevar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mejor</a:t>
            </a:r>
            <a:r>
              <a:rPr lang="en-US">
                <a:ea typeface="+mn-lt"/>
                <a:cs typeface="+mn-lt"/>
              </a:rPr>
              <a:t> control de </a:t>
            </a:r>
            <a:r>
              <a:rPr lang="en-US" err="1">
                <a:ea typeface="+mn-lt"/>
                <a:cs typeface="+mn-lt"/>
              </a:rPr>
              <a:t>ventas</a:t>
            </a:r>
            <a:r>
              <a:rPr lang="en-US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inventario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evitando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pérdidas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errores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Además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permitirá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trabajar</a:t>
            </a:r>
            <a:r>
              <a:rPr lang="en-US">
                <a:ea typeface="+mn-lt"/>
                <a:cs typeface="+mn-lt"/>
              </a:rPr>
              <a:t> de forma </a:t>
            </a:r>
            <a:r>
              <a:rPr lang="en-US" err="1">
                <a:ea typeface="+mn-lt"/>
                <a:cs typeface="+mn-lt"/>
              </a:rPr>
              <a:t>más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rápida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organizada</a:t>
            </a:r>
            <a:r>
              <a:rPr lang="en-US">
                <a:ea typeface="+mn-lt"/>
                <a:cs typeface="+mn-lt"/>
              </a:rPr>
              <a:t> y con </a:t>
            </a:r>
            <a:r>
              <a:rPr lang="en-US" err="1">
                <a:ea typeface="+mn-lt"/>
                <a:cs typeface="+mn-lt"/>
              </a:rPr>
              <a:t>información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clara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tomar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decisiones</a:t>
            </a:r>
            <a:r>
              <a:rPr lang="en-US">
                <a:ea typeface="+mn-lt"/>
                <a:cs typeface="+mn-lt"/>
              </a:rPr>
              <a:t>.</a:t>
            </a:r>
            <a:endParaRPr lang="es-MX"/>
          </a:p>
        </p:txBody>
      </p:sp>
      <p:pic>
        <p:nvPicPr>
          <p:cNvPr id="18" name="Imagen 17" descr="Logo.png">
            <a:extLst>
              <a:ext uri="{FF2B5EF4-FFF2-40B4-BE49-F238E27FC236}">
                <a16:creationId xmlns:a16="http://schemas.microsoft.com/office/drawing/2014/main" id="{B664D747-C9EB-563E-6EA9-77D1D735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21" y="6499599"/>
            <a:ext cx="924848" cy="24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4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(4:3)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Proyecto de Titulo</vt:lpstr>
      <vt:lpstr>Problemática</vt:lpstr>
      <vt:lpstr>Objetivos del proyecto</vt:lpstr>
      <vt:lpstr>Roles y metodología  </vt:lpstr>
      <vt:lpstr>Cronograma y Recursos</vt:lpstr>
      <vt:lpstr>Herramientas</vt:lpstr>
      <vt:lpstr>Beneficios del proyecto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 la Presentación</dc:title>
  <dc:creator>agencia</dc:creator>
  <cp:revision>2</cp:revision>
  <dcterms:created xsi:type="dcterms:W3CDTF">2015-06-26T15:52:47Z</dcterms:created>
  <dcterms:modified xsi:type="dcterms:W3CDTF">2025-09-10T03:22:06Z</dcterms:modified>
</cp:coreProperties>
</file>