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d354bcf5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d354bcf5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d354bcf5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d354bcf5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d354bcf5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d354bcf5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d354bcf5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d354bcf5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d354bcf5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3d354bcf5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d354bcf5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d354bcf5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16/7/2022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17600" cy="11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To design data infrastructure on the cloud for a company whose main business is in processing images.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they have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125" y="3232850"/>
            <a:ext cx="1653550" cy="10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125" y="3232850"/>
            <a:ext cx="1653550" cy="10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8725" y="3176713"/>
            <a:ext cx="1162162" cy="116216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471900" y="4282725"/>
            <a:ext cx="28440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 Application 1</a:t>
            </a:r>
            <a:endParaRPr b="1"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Collect images uploaded by customer</a:t>
            </a:r>
            <a:endParaRPr sz="12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3315900" y="4282725"/>
            <a:ext cx="28440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Web Application 2</a:t>
            </a:r>
            <a:endParaRPr b="1"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Streams of image using Kafka</a:t>
            </a:r>
            <a:endParaRPr sz="1200"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6324250" y="4282725"/>
            <a:ext cx="21111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Code</a:t>
            </a:r>
            <a:endParaRPr b="1"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Process image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821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 processed images for min. 7 days for archival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Business Intelligence (BI) on key statistics including number and type of images processed, and by which customers.</a:t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Design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9213" y="2471113"/>
            <a:ext cx="605625" cy="60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4">
            <a:alphaModFix/>
          </a:blip>
          <a:srcRect b="19185" l="29847" r="27306" t="23389"/>
          <a:stretch/>
        </p:blipFill>
        <p:spPr>
          <a:xfrm>
            <a:off x="7950525" y="3078050"/>
            <a:ext cx="701950" cy="63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75" y="1858875"/>
            <a:ext cx="998697" cy="63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540388" y="3712150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Amazon Quicksight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BI Tool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575" y="3317875"/>
            <a:ext cx="998700" cy="63410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060925" y="3041013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Amazon S3 Bucket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Storage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6">
            <a:alphaModFix/>
          </a:blip>
          <a:srcRect b="36876" l="33743" r="32532" t="11890"/>
          <a:stretch/>
        </p:blipFill>
        <p:spPr>
          <a:xfrm>
            <a:off x="4102602" y="2387150"/>
            <a:ext cx="830475" cy="80600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3941300" y="3193425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Amazon Lambda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Computing service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87863" y="2805148"/>
            <a:ext cx="425325" cy="425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229950" y="331975"/>
            <a:ext cx="1749600" cy="702000"/>
          </a:xfrm>
          <a:prstGeom prst="homePlate">
            <a:avLst>
              <a:gd fmla="val 500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 Data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1924275" y="331975"/>
            <a:ext cx="1795500" cy="7020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Data</a:t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3793900" y="331975"/>
            <a:ext cx="1795500" cy="702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</a:t>
            </a:r>
            <a:r>
              <a:rPr lang="en"/>
              <a:t>Data</a:t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589400" y="331975"/>
            <a:ext cx="1795500" cy="702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Processed</a:t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7403750" y="331975"/>
            <a:ext cx="1795500" cy="7020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Insights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 b="24156" l="0" r="0" t="0"/>
          <a:stretch/>
        </p:blipFill>
        <p:spPr>
          <a:xfrm>
            <a:off x="5987800" y="1648099"/>
            <a:ext cx="998700" cy="7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726050" y="2334300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Amazon Glacier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Archival Storage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9">
            <a:alphaModFix/>
          </a:blip>
          <a:srcRect b="17648" l="24643" r="27282" t="0"/>
          <a:stretch/>
        </p:blipFill>
        <p:spPr>
          <a:xfrm>
            <a:off x="6137797" y="3078060"/>
            <a:ext cx="605600" cy="64839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604200" y="3784800"/>
            <a:ext cx="17955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Amazon RDS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Relational Data Store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180550" y="2561950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Web Application 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Upload image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93825" y="4020950"/>
            <a:ext cx="15222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Web Application 2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Kafka stream of images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112" name="Google Shape;112;p16"/>
          <p:cNvCxnSpPr>
            <a:stCxn id="94" idx="3"/>
            <a:endCxn id="92" idx="1"/>
          </p:cNvCxnSpPr>
          <p:nvPr/>
        </p:nvCxnSpPr>
        <p:spPr>
          <a:xfrm>
            <a:off x="1454272" y="2175925"/>
            <a:ext cx="1065000" cy="5988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96" idx="3"/>
            <a:endCxn id="92" idx="1"/>
          </p:cNvCxnSpPr>
          <p:nvPr/>
        </p:nvCxnSpPr>
        <p:spPr>
          <a:xfrm flipH="1" rot="10800000">
            <a:off x="1454275" y="2774526"/>
            <a:ext cx="1065000" cy="860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92" idx="3"/>
            <a:endCxn id="98" idx="1"/>
          </p:cNvCxnSpPr>
          <p:nvPr/>
        </p:nvCxnSpPr>
        <p:spPr>
          <a:xfrm>
            <a:off x="3124837" y="2774587"/>
            <a:ext cx="9777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6"/>
          <p:cNvCxnSpPr>
            <a:stCxn id="100" idx="3"/>
            <a:endCxn id="106" idx="1"/>
          </p:cNvCxnSpPr>
          <p:nvPr/>
        </p:nvCxnSpPr>
        <p:spPr>
          <a:xfrm flipH="1" rot="10800000">
            <a:off x="5213187" y="1999001"/>
            <a:ext cx="774600" cy="1018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>
            <a:stCxn id="100" idx="3"/>
            <a:endCxn id="108" idx="1"/>
          </p:cNvCxnSpPr>
          <p:nvPr/>
        </p:nvCxnSpPr>
        <p:spPr>
          <a:xfrm>
            <a:off x="5213187" y="3017801"/>
            <a:ext cx="924600" cy="384600"/>
          </a:xfrm>
          <a:prstGeom prst="bentConnector3">
            <a:avLst>
              <a:gd fmla="val 422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6"/>
          <p:cNvCxnSpPr>
            <a:stCxn id="108" idx="3"/>
            <a:endCxn id="93" idx="1"/>
          </p:cNvCxnSpPr>
          <p:nvPr/>
        </p:nvCxnSpPr>
        <p:spPr>
          <a:xfrm flipH="1" rot="10800000">
            <a:off x="6743397" y="3395058"/>
            <a:ext cx="1207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Fully managed cloud service (inter-connected, no cost in maintenance of infrastructure)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Highly scalable, resilient and flexible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use of existing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>
            <p:ph type="title"/>
          </p:nvPr>
        </p:nvSpPr>
        <p:spPr>
          <a:xfrm>
            <a:off x="471900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4807875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Dependent on network connectivity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Maintenance of different data stores</a:t>
            </a:r>
            <a:endParaRPr/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4807875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471900" y="1919075"/>
            <a:ext cx="8217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kafka stream has already been set 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processing code takes up to a maximum of 15 minutes to run.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471900" y="738725"/>
            <a:ext cx="4100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