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F3B03D-90FF-4CA7-A3FC-A88F55A998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39C586-06B5-41E5-8F0C-57B0AB2CED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84A074-0D6E-47E0-8E11-A0953FB14B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125EB7-3A8B-40C8-9D21-FFAC15C490D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6FC135-C9C3-4B4D-BD81-7B8494E28E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F85972-707F-4CB1-8EC0-578F0DBE6B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E36C31-DA90-4182-882B-DA3CD2514B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058A06-35F7-4D72-8F7B-0F400698D0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EE8D9B-7E61-46A5-BD97-F04F2A4CC7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A648E5-418A-464C-9E84-7403AA0EF2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DA2F97-02E8-4EF7-9B5C-5E5BFA092B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B66F36-666C-48C9-B866-DAC83FABCE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596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50675F-96B2-4692-9D39-7991C6B6A60F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dd4100"/>
                </a:solidFill>
                <a:latin typeface="Arial"/>
              </a:rPr>
              <a:t>Architecture (intended)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Physical architecture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340000" y="3960000"/>
            <a:ext cx="1362600" cy="779400"/>
          </a:xfrm>
          <a:prstGeom prst="rect">
            <a:avLst/>
          </a:prstGeom>
          <a:ln w="18000"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1260000" y="2340000"/>
            <a:ext cx="1584360" cy="1127160"/>
          </a:xfrm>
          <a:prstGeom prst="rect">
            <a:avLst/>
          </a:prstGeom>
          <a:ln w="18000"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7020000" y="2520000"/>
            <a:ext cx="1079640" cy="1079640"/>
          </a:xfrm>
          <a:prstGeom prst="rect">
            <a:avLst/>
          </a:prstGeom>
          <a:ln w="18000">
            <a:noFill/>
          </a:ln>
        </p:spPr>
      </p:pic>
      <p:pic>
        <p:nvPicPr>
          <p:cNvPr id="49" name="" descr=""/>
          <p:cNvPicPr/>
          <p:nvPr/>
        </p:nvPicPr>
        <p:blipFill>
          <a:blip r:embed="rId4"/>
          <a:stretch/>
        </p:blipFill>
        <p:spPr>
          <a:xfrm>
            <a:off x="2395440" y="1080000"/>
            <a:ext cx="1024200" cy="1024200"/>
          </a:xfrm>
          <a:prstGeom prst="rect">
            <a:avLst/>
          </a:prstGeom>
          <a:ln w="18000">
            <a:noFill/>
          </a:ln>
        </p:spPr>
      </p:pic>
      <p:sp>
        <p:nvSpPr>
          <p:cNvPr id="50" name=""/>
          <p:cNvSpPr/>
          <p:nvPr/>
        </p:nvSpPr>
        <p:spPr>
          <a:xfrm>
            <a:off x="6968160" y="3600000"/>
            <a:ext cx="113148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Browsers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5"/>
          <a:stretch/>
        </p:blipFill>
        <p:spPr>
          <a:xfrm>
            <a:off x="4416480" y="1356480"/>
            <a:ext cx="1523160" cy="1523160"/>
          </a:xfrm>
          <a:prstGeom prst="rect">
            <a:avLst/>
          </a:prstGeom>
          <a:ln w="18000">
            <a:noFill/>
          </a:ln>
        </p:spPr>
      </p:pic>
      <p:pic>
        <p:nvPicPr>
          <p:cNvPr id="52" name="" descr=""/>
          <p:cNvPicPr/>
          <p:nvPr/>
        </p:nvPicPr>
        <p:blipFill>
          <a:blip r:embed="rId6"/>
          <a:stretch/>
        </p:blipFill>
        <p:spPr>
          <a:xfrm rot="21580800">
            <a:off x="4682880" y="2522160"/>
            <a:ext cx="1044720" cy="1253880"/>
          </a:xfrm>
          <a:prstGeom prst="rect">
            <a:avLst/>
          </a:prstGeom>
          <a:ln w="18000">
            <a:noFill/>
          </a:ln>
        </p:spPr>
      </p:pic>
      <p:pic>
        <p:nvPicPr>
          <p:cNvPr id="53" name="" descr=""/>
          <p:cNvPicPr/>
          <p:nvPr/>
        </p:nvPicPr>
        <p:blipFill>
          <a:blip r:embed="rId7"/>
          <a:stretch/>
        </p:blipFill>
        <p:spPr>
          <a:xfrm>
            <a:off x="8280000" y="2520000"/>
            <a:ext cx="1079640" cy="1079640"/>
          </a:xfrm>
          <a:prstGeom prst="rect">
            <a:avLst/>
          </a:prstGeom>
          <a:ln w="18000">
            <a:noFill/>
          </a:ln>
        </p:spPr>
      </p:pic>
      <p:sp>
        <p:nvSpPr>
          <p:cNvPr id="54" name=""/>
          <p:cNvSpPr/>
          <p:nvPr/>
        </p:nvSpPr>
        <p:spPr>
          <a:xfrm flipH="1">
            <a:off x="5743440" y="3060000"/>
            <a:ext cx="12765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 flipH="1">
            <a:off x="3600000" y="3240000"/>
            <a:ext cx="1096560" cy="9000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 flipH="1">
            <a:off x="2700000" y="3060000"/>
            <a:ext cx="198000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 flipH="1" flipV="1">
            <a:off x="3240000" y="2160000"/>
            <a:ext cx="1440000" cy="7200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"/>
          <p:cNvSpPr/>
          <p:nvPr/>
        </p:nvSpPr>
        <p:spPr>
          <a:xfrm>
            <a:off x="4320000" y="837720"/>
            <a:ext cx="1792800" cy="601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Open NLP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Training models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2340000" y="733680"/>
            <a:ext cx="100476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Open AI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2160000" y="4693680"/>
            <a:ext cx="177912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Active Directory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3875760" y="3534120"/>
            <a:ext cx="623880" cy="2455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Tokens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3240000" y="2880000"/>
            <a:ext cx="1059840" cy="2455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Calendar data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3600000" y="2340000"/>
            <a:ext cx="857160" cy="2455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External AI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4048200" y="1914120"/>
            <a:ext cx="811440" cy="2455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Internal AI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8"/>
          <a:stretch/>
        </p:blipFill>
        <p:spPr>
          <a:xfrm>
            <a:off x="4694040" y="4320000"/>
            <a:ext cx="885960" cy="885960"/>
          </a:xfrm>
          <a:prstGeom prst="rect">
            <a:avLst/>
          </a:prstGeom>
          <a:ln w="0">
            <a:noFill/>
          </a:ln>
        </p:spPr>
      </p:pic>
      <p:sp>
        <p:nvSpPr>
          <p:cNvPr id="66" name=""/>
          <p:cNvSpPr/>
          <p:nvPr/>
        </p:nvSpPr>
        <p:spPr>
          <a:xfrm>
            <a:off x="5220000" y="3780000"/>
            <a:ext cx="0" cy="7200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5708520" y="4680000"/>
            <a:ext cx="2031480" cy="7200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Websites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(e.g. BriteEvent)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860000" y="3960000"/>
            <a:ext cx="1080000" cy="5400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Search for social events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3BD904-9E79-4BCD-A3F2-5248BBC549B1}" type="slidenum">
              <a:t>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C42CCFD-AFB0-4899-B657-3A1D43AC6CBD}" type="datetime1">
              <a:rPr lang="en-GB"/>
              <a:t>15/02/2024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/>
          <p:nvPr/>
        </p:nvSpPr>
        <p:spPr>
          <a:xfrm>
            <a:off x="540360" y="900000"/>
            <a:ext cx="6839640" cy="3779640"/>
          </a:xfrm>
          <a:prstGeom prst="rect">
            <a:avLst/>
          </a:prstGeom>
          <a:solidFill>
            <a:srgbClr val="dde8cb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ASP.Net CORE Web application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Software architecture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1260360" y="1260000"/>
            <a:ext cx="1439640" cy="107964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Views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1260360" y="3060000"/>
            <a:ext cx="1439640" cy="107964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3420360" y="2160000"/>
            <a:ext cx="1439640" cy="107964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5400360" y="3060000"/>
            <a:ext cx="1799640" cy="107964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Services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5400360" y="1260000"/>
            <a:ext cx="1799640" cy="107964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Libraries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2700360" y="1620000"/>
            <a:ext cx="720000" cy="5400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 flipH="1">
            <a:off x="2700360" y="3240000"/>
            <a:ext cx="720000" cy="3600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 flipV="1">
            <a:off x="2700360" y="3060000"/>
            <a:ext cx="720000" cy="3600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"/>
          <p:cNvSpPr/>
          <p:nvPr/>
        </p:nvSpPr>
        <p:spPr>
          <a:xfrm flipH="1" flipV="1">
            <a:off x="2700360" y="1800000"/>
            <a:ext cx="720000" cy="5400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4860360" y="2880000"/>
            <a:ext cx="540000" cy="5400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"/>
          <p:cNvSpPr/>
          <p:nvPr/>
        </p:nvSpPr>
        <p:spPr>
          <a:xfrm flipH="1" flipV="1">
            <a:off x="4860360" y="3240000"/>
            <a:ext cx="540000" cy="5400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"/>
          <p:cNvSpPr/>
          <p:nvPr/>
        </p:nvSpPr>
        <p:spPr>
          <a:xfrm flipH="1">
            <a:off x="4860360" y="1620000"/>
            <a:ext cx="540000" cy="5400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"/>
          <p:cNvSpPr/>
          <p:nvPr/>
        </p:nvSpPr>
        <p:spPr>
          <a:xfrm>
            <a:off x="6120360" y="2340000"/>
            <a:ext cx="360" cy="7200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"/>
          <p:cNvSpPr/>
          <p:nvPr/>
        </p:nvSpPr>
        <p:spPr>
          <a:xfrm flipV="1">
            <a:off x="6300360" y="2340000"/>
            <a:ext cx="360" cy="7200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>
            <a:off x="8099640" y="3060000"/>
            <a:ext cx="1619640" cy="36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 AI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8100360" y="3600000"/>
            <a:ext cx="1619640" cy="36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 NLP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8100000" y="4140000"/>
            <a:ext cx="1619640" cy="36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Event websites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8099640" y="2520000"/>
            <a:ext cx="1619640" cy="36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Microsoft Graph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8100360" y="1980000"/>
            <a:ext cx="1619640" cy="36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Azure AD token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 flipH="1">
            <a:off x="7200000" y="2160000"/>
            <a:ext cx="900360" cy="10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 flipH="1">
            <a:off x="7200000" y="2700000"/>
            <a:ext cx="90036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 flipH="1">
            <a:off x="7200000" y="3240000"/>
            <a:ext cx="89964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 flipH="1">
            <a:off x="7200000" y="3780000"/>
            <a:ext cx="90036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 flipH="1" flipV="1">
            <a:off x="7200000" y="3960000"/>
            <a:ext cx="90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E90571-D99A-41F9-9ACC-777AF75BF1D0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A10265C-661A-4012-A05C-E19BF377FE85}" type="datetime1">
              <a:rPr lang="en-GB"/>
              <a:t>15/02/2024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2024-02-14T23:16:19Z</dcterms:created>
  <dc:creator/>
  <dc:description/>
  <dc:language>en-GB</dc:language>
  <cp:lastModifiedBy/>
  <dcterms:modified xsi:type="dcterms:W3CDTF">2024-02-15T00:08:11Z</dcterms:modified>
  <cp:revision>3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