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5" r:id="rId6"/>
    <p:sldId id="258" r:id="rId7"/>
    <p:sldId id="267" r:id="rId8"/>
    <p:sldId id="260" r:id="rId9"/>
    <p:sldId id="266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0239A-0355-45F9-8EA6-50BE7B2F9535}" v="10" dt="2024-11-10T08:31:49.887"/>
    <p1510:client id="{B3F91CB3-8652-4582-8036-E299DD9DCD68}" v="66" dt="2024-11-10T13:10:55.601"/>
    <p1510:client id="{D03C09FD-C855-B4AD-DE01-97F0B8776211}" v="269" dt="2024-11-10T13:20:4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8000"/>
              <a:t>АДАПТЕР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Шаблон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проектирования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E64B-1232-304C-347B-3B6B3817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C3D1C-A556-D50E-04F3-68EAF436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/>
              <a:t> </a:t>
            </a:r>
          </a:p>
          <a:p>
            <a:r>
              <a:rPr lang="ru-RU"/>
              <a:t>- Структура</a:t>
            </a:r>
          </a:p>
          <a:p>
            <a:r>
              <a:rPr lang="ru-RU"/>
              <a:t> - Реализация</a:t>
            </a:r>
          </a:p>
          <a:p>
            <a:r>
              <a:rPr lang="ru-RU"/>
              <a:t> - Преимущества и недостатки</a:t>
            </a:r>
          </a:p>
          <a:p>
            <a:r>
              <a:rPr lang="ru-RU"/>
              <a:t> - Применение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9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91E48-DC70-03EC-EDEE-1AA96C9F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40BED-E8E8-EAFF-B316-8CFEE6AD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</a:t>
            </a:r>
          </a:p>
        </p:txBody>
      </p:sp>
      <p:pic>
        <p:nvPicPr>
          <p:cNvPr id="5" name="Picture 4" descr="A diagram of a plug and two plugs&#10;&#10;Description automatically generated with medium confidence">
            <a:extLst>
              <a:ext uri="{FF2B5EF4-FFF2-40B4-BE49-F238E27FC236}">
                <a16:creationId xmlns:a16="http://schemas.microsoft.com/office/drawing/2014/main" id="{511B53CA-7D89-D293-7D2D-BAC65E6B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7" t="763" r="2255" b="3053"/>
          <a:stretch/>
        </p:blipFill>
        <p:spPr>
          <a:xfrm>
            <a:off x="3837465" y="2040235"/>
            <a:ext cx="7904392" cy="4233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6459E-BE31-F54C-D271-3B0AEDEA92C8}"/>
              </a:ext>
            </a:extLst>
          </p:cNvPr>
          <p:cNvSpPr txBox="1"/>
          <p:nvPr/>
        </p:nvSpPr>
        <p:spPr>
          <a:xfrm>
            <a:off x="1096735" y="2190750"/>
            <a:ext cx="2743200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900">
                <a:latin typeface="Franklin Gothic Book"/>
              </a:rPr>
              <a:t>Целевой интерфейс</a:t>
            </a:r>
          </a:p>
          <a:p>
            <a:pPr marL="285750" indent="-285750">
              <a:buFont typeface="Arial"/>
              <a:buChar char="•"/>
            </a:pPr>
            <a:r>
              <a:rPr lang="ru-RU" sz="1900">
                <a:latin typeface="Franklin Gothic Book"/>
              </a:rPr>
              <a:t>Адаптируемый</a:t>
            </a:r>
          </a:p>
          <a:p>
            <a:pPr marL="285750" indent="-285750">
              <a:buFont typeface="Arial"/>
              <a:buChar char="•"/>
            </a:pPr>
            <a:r>
              <a:rPr lang="ru-RU" sz="1900">
                <a:latin typeface="Franklin Gothic Book"/>
              </a:rPr>
              <a:t>Адаптер</a:t>
            </a:r>
          </a:p>
          <a:p>
            <a:pPr marL="285750" indent="-285750">
              <a:buFont typeface="Arial"/>
              <a:buChar char="•"/>
            </a:pPr>
            <a:r>
              <a:rPr lang="ru-RU" sz="1900">
                <a:latin typeface="Franklin Gothic Book"/>
              </a:rPr>
              <a:t>Клиент</a:t>
            </a:r>
          </a:p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7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063B-DE0E-E9FB-7232-6695AF5D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kern="100">
                <a:effectLst/>
                <a:latin typeface="Bookman Old Style"/>
                <a:ea typeface="Aptos" panose="020B0004020202020204" pitchFamily="34" charset="0"/>
                <a:cs typeface="Times New Roman"/>
              </a:rPr>
              <a:t>Различные реализации шаблона проектирования адаптера:</a:t>
            </a:r>
            <a:endParaRPr lang="en-US">
              <a:latin typeface="Bookman Old Style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F0E8C-0C8C-E130-2C84-4785AA58A7A4}"/>
              </a:ext>
            </a:extLst>
          </p:cNvPr>
          <p:cNvSpPr txBox="1"/>
          <p:nvPr/>
        </p:nvSpPr>
        <p:spPr>
          <a:xfrm>
            <a:off x="1817088" y="2405742"/>
            <a:ext cx="338785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ru-RU" sz="2800"/>
              <a:t>Адаптер объекта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C833E-EE41-DB43-9089-D3B5506E6D53}"/>
              </a:ext>
            </a:extLst>
          </p:cNvPr>
          <p:cNvSpPr txBox="1"/>
          <p:nvPr/>
        </p:nvSpPr>
        <p:spPr>
          <a:xfrm>
            <a:off x="6935074" y="2406681"/>
            <a:ext cx="273520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/>
              <a:t>2. Адаптер класса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7178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51DE-AD7A-A455-E7E8-6732CDE6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3946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ru-RU" sz="4800">
                <a:solidFill>
                  <a:srgbClr val="000000"/>
                </a:solidFill>
                <a:latin typeface="Bookman Old Style"/>
              </a:rPr>
            </a:br>
            <a:r>
              <a:rPr lang="ru-RU" sz="4800">
                <a:solidFill>
                  <a:srgbClr val="000000"/>
                </a:solidFill>
                <a:latin typeface="Bookman Old Style"/>
              </a:rPr>
              <a:t>Адаптер объекта</a:t>
            </a:r>
            <a:endParaRPr lang="en-US" sz="4800">
              <a:solidFill>
                <a:srgbClr val="000000"/>
              </a:solidFill>
              <a:latin typeface="Bookman Old Style"/>
            </a:endParaRPr>
          </a:p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1F50D78-4ADC-5636-A836-90D31B35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1" t="11781" r="7441" b="16164"/>
          <a:stretch/>
        </p:blipFill>
        <p:spPr>
          <a:xfrm>
            <a:off x="-18912" y="2074822"/>
            <a:ext cx="12052941" cy="3591272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6249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51DE-AD7A-A455-E7E8-6732CDE6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3946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ru-RU" sz="4800">
                <a:solidFill>
                  <a:srgbClr val="000000"/>
                </a:solidFill>
                <a:latin typeface="Bookman Old Style"/>
              </a:rPr>
            </a:br>
            <a:r>
              <a:rPr lang="ru-RU" sz="4800">
                <a:solidFill>
                  <a:srgbClr val="000000"/>
                </a:solidFill>
                <a:latin typeface="Bookman Old Style"/>
              </a:rPr>
              <a:t>Адаптер класса</a:t>
            </a:r>
            <a:endParaRPr lang="en-US" sz="4800">
              <a:solidFill>
                <a:srgbClr val="000000"/>
              </a:solidFill>
              <a:latin typeface="Bookman Old Style"/>
            </a:endParaRPr>
          </a:p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F75DBC2-61BF-7B8A-BC0F-04EF5AF5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" t="7945" r="6199" b="12603"/>
          <a:stretch/>
        </p:blipFill>
        <p:spPr>
          <a:xfrm>
            <a:off x="144916" y="2108428"/>
            <a:ext cx="11956318" cy="34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6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9981-F8D4-CA5B-01C8-93EA0699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286603"/>
            <a:ext cx="10265228" cy="1428986"/>
          </a:xfrm>
        </p:spPr>
        <p:txBody>
          <a:bodyPr/>
          <a:lstStyle/>
          <a:p>
            <a:r>
              <a:rPr lang="ru-RU"/>
              <a:t>Преимущества |   Недостатки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47BEE-CF1E-A1F0-411B-8CEA236BD7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/>
              <a:t>-</a:t>
            </a:r>
            <a:r>
              <a:rPr lang="ru-RU"/>
              <a:t>Внедрение адаптеров может добавить уровень сложности в систему.</a:t>
            </a:r>
            <a:endParaRPr lang="vi-VN"/>
          </a:p>
          <a:p>
            <a:r>
              <a:rPr lang="vi-VN"/>
              <a:t>- </a:t>
            </a:r>
            <a:r>
              <a:rPr lang="ru-RU"/>
              <a:t>Наличие нескольких адаптеров затрудняет навигацию и понимание кода.</a:t>
            </a:r>
            <a:endParaRPr lang="vi-VN"/>
          </a:p>
          <a:p>
            <a:r>
              <a:rPr lang="vi-VN"/>
              <a:t>- </a:t>
            </a:r>
            <a:r>
              <a:rPr lang="ru-RU"/>
              <a:t>Дополнительная косвенность может незначительно снизить производительность, особенно при сложных преобразованиях.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FE8A62-B417-75C6-FE94-2FC429949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4372264"/>
          </a:xfrm>
        </p:spPr>
        <p:txBody>
          <a:bodyPr>
            <a:normAutofit fontScale="92500" lnSpcReduction="20000"/>
          </a:bodyPr>
          <a:lstStyle/>
          <a:p>
            <a:r>
              <a:rPr lang="vi-VN"/>
              <a:t>-</a:t>
            </a:r>
            <a:r>
              <a:rPr lang="ru-RU"/>
              <a:t>Адаптер позволяет повторно использовать существующий код без его модификации.</a:t>
            </a:r>
            <a:endParaRPr lang="vi-VN"/>
          </a:p>
          <a:p>
            <a:r>
              <a:rPr lang="vi-VN"/>
              <a:t>-</a:t>
            </a:r>
            <a:r>
              <a:rPr lang="ru-RU"/>
              <a:t>Поддерживается чистая архитектура и повторное использование кода.</a:t>
            </a:r>
            <a:endParaRPr lang="vi-VN"/>
          </a:p>
          <a:p>
            <a:r>
              <a:rPr lang="vi-VN"/>
              <a:t>-</a:t>
            </a:r>
            <a:r>
              <a:rPr lang="ru-RU"/>
              <a:t>Разделение задач адаптации интерфейса освобождает классы от дополнительной логики.</a:t>
            </a:r>
            <a:endParaRPr lang="vi-VN"/>
          </a:p>
          <a:p>
            <a:r>
              <a:rPr lang="vi-VN"/>
              <a:t>-</a:t>
            </a:r>
            <a:r>
              <a:rPr lang="ru-RU"/>
              <a:t>Легко менять адаптеры для поддержки различных интерфейсов без изменения системы.</a:t>
            </a:r>
            <a:endParaRPr lang="vi-VN"/>
          </a:p>
          <a:p>
            <a:r>
              <a:rPr lang="vi-VN"/>
              <a:t>-</a:t>
            </a:r>
            <a:r>
              <a:rPr lang="ru-RU"/>
              <a:t>Упрощается замена компонентов без ущерба для функциональности остальных частей системы.</a:t>
            </a:r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906-96CA-0B64-12F6-D994E991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kern="100">
                <a:effectLst/>
                <a:latin typeface="Bookman Old Style"/>
                <a:ea typeface="Aptos" panose="020B0004020202020204" pitchFamily="34" charset="0"/>
                <a:cs typeface="Times New Roman"/>
              </a:rPr>
              <a:t>Варианты использования:</a:t>
            </a:r>
            <a:endParaRPr lang="en-US">
              <a:latin typeface="Bookman Old Style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C296-E931-5F33-0317-5FA1E6A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-</a:t>
            </a:r>
            <a:r>
              <a:rPr lang="ru-RU"/>
              <a:t>Интеграция сторонних библиотек или устаревшего кода в систему.</a:t>
            </a:r>
          </a:p>
          <a:p>
            <a:r>
              <a:rPr lang="vi-VN"/>
              <a:t>-</a:t>
            </a:r>
            <a:r>
              <a:rPr lang="ru-RU"/>
              <a:t>Когда у вас есть класс с несовместимым интерфейсом, но вы не хотите изменять исходный класс.</a:t>
            </a:r>
          </a:p>
          <a:p>
            <a:r>
              <a:rPr lang="vi-VN"/>
              <a:t>-</a:t>
            </a:r>
            <a:r>
              <a:rPr lang="ru-RU"/>
              <a:t>Когда вы хотите разрешить системам взаимодействовать, имеющим разные интерфейсы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6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f391e3-2660-416e-ab03-d70f36ea683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304D3E3440B954DA2F20D49C8CA4B53" ma:contentTypeVersion="13" ma:contentTypeDescription="Создание документа." ma:contentTypeScope="" ma:versionID="4f09d0a44de9af6255dd87c7561dd8ed">
  <xsd:schema xmlns:xsd="http://www.w3.org/2001/XMLSchema" xmlns:xs="http://www.w3.org/2001/XMLSchema" xmlns:p="http://schemas.microsoft.com/office/2006/metadata/properties" xmlns:ns3="08f391e3-2660-416e-ab03-d70f36ea6833" xmlns:ns4="4bc0a06b-a9c5-4a7c-a709-bc6ed4508b5f" targetNamespace="http://schemas.microsoft.com/office/2006/metadata/properties" ma:root="true" ma:fieldsID="af919458e7a81973731bf7ad0c976fc6" ns3:_="" ns4:_="">
    <xsd:import namespace="08f391e3-2660-416e-ab03-d70f36ea6833"/>
    <xsd:import namespace="4bc0a06b-a9c5-4a7c-a709-bc6ed4508b5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391e3-2660-416e-ab03-d70f36ea683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0a06b-a9c5-4a7c-a709-bc6ed4508b5f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08f391e3-2660-416e-ab03-d70f36ea6833"/>
    <ds:schemaRef ds:uri="4bc0a06b-a9c5-4a7c-a709-bc6ed4508b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B9E66D-06BF-4359-8CD0-82DD92373BFE}">
  <ds:schemaRefs>
    <ds:schemaRef ds:uri="08f391e3-2660-416e-ab03-d70f36ea6833"/>
    <ds:schemaRef ds:uri="4bc0a06b-a9c5-4a7c-a709-bc6ed4508b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{868F2B11-3B15-4ADB-BB52-9004F873B9AA}tf56160789_win32</Template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Custom</vt:lpstr>
      <vt:lpstr>АДАПТЕР</vt:lpstr>
      <vt:lpstr>План презентации</vt:lpstr>
      <vt:lpstr>Презентация PowerPoint</vt:lpstr>
      <vt:lpstr>Структура</vt:lpstr>
      <vt:lpstr>Различные реализации шаблона проектирования адаптера:</vt:lpstr>
      <vt:lpstr> Адаптер объекта </vt:lpstr>
      <vt:lpstr> Адаптер класса </vt:lpstr>
      <vt:lpstr>Преимущества |   Недостатки</vt:lpstr>
      <vt:lpstr>Варианты использования: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Нгуен Тхи Хань Хуен</dc:creator>
  <cp:revision>4</cp:revision>
  <dcterms:created xsi:type="dcterms:W3CDTF">2024-11-09T18:26:31Z</dcterms:created>
  <dcterms:modified xsi:type="dcterms:W3CDTF">2024-11-10T13:48:52Z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0x0101008304D3E3440B954DA2F20D49C8CA4B53</vt:lpwstr>
  </property>
</Properties>
</file>