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78" r:id="rId4"/>
    <p:sldId id="277" r:id="rId5"/>
    <p:sldId id="261" r:id="rId6"/>
    <p:sldId id="262" r:id="rId7"/>
    <p:sldId id="263" r:id="rId8"/>
    <p:sldId id="280" r:id="rId9"/>
    <p:sldId id="279" r:id="rId10"/>
    <p:sldId id="281" r:id="rId11"/>
    <p:sldId id="282" r:id="rId12"/>
    <p:sldId id="283" r:id="rId13"/>
    <p:sldId id="264" r:id="rId14"/>
    <p:sldId id="266" r:id="rId15"/>
    <p:sldId id="273" r:id="rId16"/>
    <p:sldId id="274" r:id="rId17"/>
    <p:sldId id="271" r:id="rId18"/>
    <p:sldId id="276" r:id="rId19"/>
    <p:sldId id="27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A1DD5B-0E3B-48BE-9D67-D661A6BAABE7}" v="2" dt="2024-11-11T02:11:54.9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62" autoAdjust="0"/>
    <p:restoredTop sz="94660"/>
  </p:normalViewPr>
  <p:slideViewPr>
    <p:cSldViewPr snapToGrid="0">
      <p:cViewPr varScale="1">
        <p:scale>
          <a:sx n="69" d="100"/>
          <a:sy n="69" d="100"/>
        </p:scale>
        <p:origin x="9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Ирина Гавлюк" userId="8c97c59bf24d5333" providerId="LiveId" clId="{76A1DD5B-0E3B-48BE-9D67-D661A6BAABE7}"/>
    <pc:docChg chg="undo redo custSel addSld delSld modSld sldOrd modMainMaster addSection delSection modSection">
      <pc:chgData name="Ирина Гавлюк" userId="8c97c59bf24d5333" providerId="LiveId" clId="{76A1DD5B-0E3B-48BE-9D67-D661A6BAABE7}" dt="2024-11-11T02:52:32.214" v="541" actId="1076"/>
      <pc:docMkLst>
        <pc:docMk/>
      </pc:docMkLst>
      <pc:sldChg chg="addSp delSp modSp new mod setBg">
        <pc:chgData name="Ирина Гавлюк" userId="8c97c59bf24d5333" providerId="LiveId" clId="{76A1DD5B-0E3B-48BE-9D67-D661A6BAABE7}" dt="2024-11-04T10:58:27.942" v="420"/>
        <pc:sldMkLst>
          <pc:docMk/>
          <pc:sldMk cId="809184127" sldId="256"/>
        </pc:sldMkLst>
        <pc:spChg chg="mod">
          <ac:chgData name="Ирина Гавлюк" userId="8c97c59bf24d5333" providerId="LiveId" clId="{76A1DD5B-0E3B-48BE-9D67-D661A6BAABE7}" dt="2024-11-04T09:30:10.866" v="82" actId="3062"/>
          <ac:spMkLst>
            <pc:docMk/>
            <pc:sldMk cId="809184127" sldId="256"/>
            <ac:spMk id="2" creationId="{5025EF91-284A-4412-AA47-C47D0FC70327}"/>
          </ac:spMkLst>
        </pc:spChg>
        <pc:spChg chg="add del mod">
          <ac:chgData name="Ирина Гавлюк" userId="8c97c59bf24d5333" providerId="LiveId" clId="{76A1DD5B-0E3B-48BE-9D67-D661A6BAABE7}" dt="2024-11-04T10:51:19.318" v="265" actId="2711"/>
          <ac:spMkLst>
            <pc:docMk/>
            <pc:sldMk cId="809184127" sldId="256"/>
            <ac:spMk id="3" creationId="{9EA58C9D-FB1E-4F9D-800F-CCAB7DA59A60}"/>
          </ac:spMkLst>
        </pc:spChg>
        <pc:spChg chg="add del mod">
          <ac:chgData name="Ирина Гавлюк" userId="8c97c59bf24d5333" providerId="LiveId" clId="{76A1DD5B-0E3B-48BE-9D67-D661A6BAABE7}" dt="2024-11-04T10:44:53.749" v="238" actId="478"/>
          <ac:spMkLst>
            <pc:docMk/>
            <pc:sldMk cId="809184127" sldId="256"/>
            <ac:spMk id="4" creationId="{2F4F5B7E-9727-40F8-8163-8F77FA32F263}"/>
          </ac:spMkLst>
        </pc:spChg>
        <pc:picChg chg="add del mod">
          <ac:chgData name="Ирина Гавлюк" userId="8c97c59bf24d5333" providerId="LiveId" clId="{76A1DD5B-0E3B-48BE-9D67-D661A6BAABE7}" dt="2024-11-04T10:44:58.861" v="241"/>
          <ac:picMkLst>
            <pc:docMk/>
            <pc:sldMk cId="809184127" sldId="256"/>
            <ac:picMk id="1026" creationId="{71A53E87-3AAB-47DE-AE31-600B89956A41}"/>
          </ac:picMkLst>
        </pc:picChg>
      </pc:sldChg>
      <pc:sldChg chg="modSp new">
        <pc:chgData name="Ирина Гавлюк" userId="8c97c59bf24d5333" providerId="LiveId" clId="{76A1DD5B-0E3B-48BE-9D67-D661A6BAABE7}" dt="2024-11-04T09:28:57.112" v="80"/>
        <pc:sldMkLst>
          <pc:docMk/>
          <pc:sldMk cId="800565123" sldId="257"/>
        </pc:sldMkLst>
        <pc:spChg chg="mod">
          <ac:chgData name="Ирина Гавлюк" userId="8c97c59bf24d5333" providerId="LiveId" clId="{76A1DD5B-0E3B-48BE-9D67-D661A6BAABE7}" dt="2024-11-04T09:28:57.112" v="80"/>
          <ac:spMkLst>
            <pc:docMk/>
            <pc:sldMk cId="800565123" sldId="257"/>
            <ac:spMk id="2" creationId="{37F2124A-3C6B-45D4-938F-36637BEDF7E7}"/>
          </ac:spMkLst>
        </pc:spChg>
        <pc:spChg chg="mod">
          <ac:chgData name="Ирина Гавлюк" userId="8c97c59bf24d5333" providerId="LiveId" clId="{76A1DD5B-0E3B-48BE-9D67-D661A6BAABE7}" dt="2024-11-04T09:28:57.112" v="80"/>
          <ac:spMkLst>
            <pc:docMk/>
            <pc:sldMk cId="800565123" sldId="257"/>
            <ac:spMk id="3" creationId="{A0F9A89E-07D0-413B-A556-C92E98B3C77F}"/>
          </ac:spMkLst>
        </pc:spChg>
      </pc:sldChg>
      <pc:sldChg chg="modSp new">
        <pc:chgData name="Ирина Гавлюк" userId="8c97c59bf24d5333" providerId="LiveId" clId="{76A1DD5B-0E3B-48BE-9D67-D661A6BAABE7}" dt="2024-11-04T09:28:57.112" v="80"/>
        <pc:sldMkLst>
          <pc:docMk/>
          <pc:sldMk cId="1647148607" sldId="258"/>
        </pc:sldMkLst>
        <pc:spChg chg="mod">
          <ac:chgData name="Ирина Гавлюк" userId="8c97c59bf24d5333" providerId="LiveId" clId="{76A1DD5B-0E3B-48BE-9D67-D661A6BAABE7}" dt="2024-11-04T09:28:57.112" v="80"/>
          <ac:spMkLst>
            <pc:docMk/>
            <pc:sldMk cId="1647148607" sldId="258"/>
            <ac:spMk id="2" creationId="{1DFDACAC-26B7-44FE-BA49-ADD99F9D517F}"/>
          </ac:spMkLst>
        </pc:spChg>
        <pc:spChg chg="mod">
          <ac:chgData name="Ирина Гавлюк" userId="8c97c59bf24d5333" providerId="LiveId" clId="{76A1DD5B-0E3B-48BE-9D67-D661A6BAABE7}" dt="2024-11-04T09:28:57.112" v="80"/>
          <ac:spMkLst>
            <pc:docMk/>
            <pc:sldMk cId="1647148607" sldId="258"/>
            <ac:spMk id="3" creationId="{37D132D4-FC6C-4779-B614-701D2D3DF543}"/>
          </ac:spMkLst>
        </pc:spChg>
      </pc:sldChg>
      <pc:sldChg chg="modSp new">
        <pc:chgData name="Ирина Гавлюк" userId="8c97c59bf24d5333" providerId="LiveId" clId="{76A1DD5B-0E3B-48BE-9D67-D661A6BAABE7}" dt="2024-11-04T09:28:57.112" v="80"/>
        <pc:sldMkLst>
          <pc:docMk/>
          <pc:sldMk cId="778690151" sldId="259"/>
        </pc:sldMkLst>
        <pc:spChg chg="mod">
          <ac:chgData name="Ирина Гавлюк" userId="8c97c59bf24d5333" providerId="LiveId" clId="{76A1DD5B-0E3B-48BE-9D67-D661A6BAABE7}" dt="2024-11-04T09:28:57.112" v="80"/>
          <ac:spMkLst>
            <pc:docMk/>
            <pc:sldMk cId="778690151" sldId="259"/>
            <ac:spMk id="2" creationId="{BD64485F-67C6-4EB8-AD49-88D826D6BE35}"/>
          </ac:spMkLst>
        </pc:spChg>
        <pc:spChg chg="mod">
          <ac:chgData name="Ирина Гавлюк" userId="8c97c59bf24d5333" providerId="LiveId" clId="{76A1DD5B-0E3B-48BE-9D67-D661A6BAABE7}" dt="2024-11-04T09:28:57.112" v="80"/>
          <ac:spMkLst>
            <pc:docMk/>
            <pc:sldMk cId="778690151" sldId="259"/>
            <ac:spMk id="3" creationId="{B691FA88-7C24-4081-A0C6-91D7E264D214}"/>
          </ac:spMkLst>
        </pc:spChg>
      </pc:sldChg>
      <pc:sldChg chg="modSp new">
        <pc:chgData name="Ирина Гавлюк" userId="8c97c59bf24d5333" providerId="LiveId" clId="{76A1DD5B-0E3B-48BE-9D67-D661A6BAABE7}" dt="2024-11-04T09:28:57.112" v="80"/>
        <pc:sldMkLst>
          <pc:docMk/>
          <pc:sldMk cId="2848634522" sldId="260"/>
        </pc:sldMkLst>
        <pc:spChg chg="mod">
          <ac:chgData name="Ирина Гавлюк" userId="8c97c59bf24d5333" providerId="LiveId" clId="{76A1DD5B-0E3B-48BE-9D67-D661A6BAABE7}" dt="2024-11-04T09:28:57.112" v="80"/>
          <ac:spMkLst>
            <pc:docMk/>
            <pc:sldMk cId="2848634522" sldId="260"/>
            <ac:spMk id="2" creationId="{EBD29916-3600-40ED-9264-E9D9306BE852}"/>
          </ac:spMkLst>
        </pc:spChg>
        <pc:spChg chg="mod">
          <ac:chgData name="Ирина Гавлюк" userId="8c97c59bf24d5333" providerId="LiveId" clId="{76A1DD5B-0E3B-48BE-9D67-D661A6BAABE7}" dt="2024-11-04T09:28:57.112" v="80"/>
          <ac:spMkLst>
            <pc:docMk/>
            <pc:sldMk cId="2848634522" sldId="260"/>
            <ac:spMk id="3" creationId="{98D9A4E0-8885-40A1-8047-9C5D11DE96EB}"/>
          </ac:spMkLst>
        </pc:spChg>
      </pc:sldChg>
      <pc:sldChg chg="modSp new">
        <pc:chgData name="Ирина Гавлюк" userId="8c97c59bf24d5333" providerId="LiveId" clId="{76A1DD5B-0E3B-48BE-9D67-D661A6BAABE7}" dt="2024-11-04T09:28:57.112" v="80"/>
        <pc:sldMkLst>
          <pc:docMk/>
          <pc:sldMk cId="1128192503" sldId="261"/>
        </pc:sldMkLst>
        <pc:spChg chg="mod">
          <ac:chgData name="Ирина Гавлюк" userId="8c97c59bf24d5333" providerId="LiveId" clId="{76A1DD5B-0E3B-48BE-9D67-D661A6BAABE7}" dt="2024-11-04T09:28:57.112" v="80"/>
          <ac:spMkLst>
            <pc:docMk/>
            <pc:sldMk cId="1128192503" sldId="261"/>
            <ac:spMk id="2" creationId="{B99FD1FC-DA59-4CD7-9D6D-39B3625D3FE9}"/>
          </ac:spMkLst>
        </pc:spChg>
        <pc:spChg chg="mod">
          <ac:chgData name="Ирина Гавлюк" userId="8c97c59bf24d5333" providerId="LiveId" clId="{76A1DD5B-0E3B-48BE-9D67-D661A6BAABE7}" dt="2024-11-04T09:28:57.112" v="80"/>
          <ac:spMkLst>
            <pc:docMk/>
            <pc:sldMk cId="1128192503" sldId="261"/>
            <ac:spMk id="3" creationId="{CE8CD7BF-4CBA-4193-94ED-9B6D64A12B43}"/>
          </ac:spMkLst>
        </pc:spChg>
      </pc:sldChg>
      <pc:sldChg chg="modSp new">
        <pc:chgData name="Ирина Гавлюк" userId="8c97c59bf24d5333" providerId="LiveId" clId="{76A1DD5B-0E3B-48BE-9D67-D661A6BAABE7}" dt="2024-11-04T09:28:57.112" v="80"/>
        <pc:sldMkLst>
          <pc:docMk/>
          <pc:sldMk cId="919181169" sldId="262"/>
        </pc:sldMkLst>
        <pc:spChg chg="mod">
          <ac:chgData name="Ирина Гавлюк" userId="8c97c59bf24d5333" providerId="LiveId" clId="{76A1DD5B-0E3B-48BE-9D67-D661A6BAABE7}" dt="2024-11-04T09:28:57.112" v="80"/>
          <ac:spMkLst>
            <pc:docMk/>
            <pc:sldMk cId="919181169" sldId="262"/>
            <ac:spMk id="2" creationId="{2D277575-3D39-44A8-86AD-9566FBE77E49}"/>
          </ac:spMkLst>
        </pc:spChg>
        <pc:spChg chg="mod">
          <ac:chgData name="Ирина Гавлюк" userId="8c97c59bf24d5333" providerId="LiveId" clId="{76A1DD5B-0E3B-48BE-9D67-D661A6BAABE7}" dt="2024-11-04T09:28:57.112" v="80"/>
          <ac:spMkLst>
            <pc:docMk/>
            <pc:sldMk cId="919181169" sldId="262"/>
            <ac:spMk id="3" creationId="{B4D7BD0A-D789-4BD9-AC47-4249EA669BC0}"/>
          </ac:spMkLst>
        </pc:spChg>
      </pc:sldChg>
      <pc:sldChg chg="modSp new">
        <pc:chgData name="Ирина Гавлюк" userId="8c97c59bf24d5333" providerId="LiveId" clId="{76A1DD5B-0E3B-48BE-9D67-D661A6BAABE7}" dt="2024-11-04T09:28:57.112" v="80"/>
        <pc:sldMkLst>
          <pc:docMk/>
          <pc:sldMk cId="2568324951" sldId="263"/>
        </pc:sldMkLst>
        <pc:spChg chg="mod">
          <ac:chgData name="Ирина Гавлюк" userId="8c97c59bf24d5333" providerId="LiveId" clId="{76A1DD5B-0E3B-48BE-9D67-D661A6BAABE7}" dt="2024-11-04T09:28:57.112" v="80"/>
          <ac:spMkLst>
            <pc:docMk/>
            <pc:sldMk cId="2568324951" sldId="263"/>
            <ac:spMk id="2" creationId="{37E05FFB-AE92-48B9-AA61-B19D959A2A34}"/>
          </ac:spMkLst>
        </pc:spChg>
        <pc:spChg chg="mod">
          <ac:chgData name="Ирина Гавлюк" userId="8c97c59bf24d5333" providerId="LiveId" clId="{76A1DD5B-0E3B-48BE-9D67-D661A6BAABE7}" dt="2024-11-04T09:28:57.112" v="80"/>
          <ac:spMkLst>
            <pc:docMk/>
            <pc:sldMk cId="2568324951" sldId="263"/>
            <ac:spMk id="3" creationId="{E40834AD-13ED-49E1-BFFA-D44A1BC1EDCD}"/>
          </ac:spMkLst>
        </pc:spChg>
      </pc:sldChg>
      <pc:sldChg chg="modSp new">
        <pc:chgData name="Ирина Гавлюк" userId="8c97c59bf24d5333" providerId="LiveId" clId="{76A1DD5B-0E3B-48BE-9D67-D661A6BAABE7}" dt="2024-11-04T09:28:57.112" v="80"/>
        <pc:sldMkLst>
          <pc:docMk/>
          <pc:sldMk cId="2919746086" sldId="264"/>
        </pc:sldMkLst>
        <pc:spChg chg="mod">
          <ac:chgData name="Ирина Гавлюк" userId="8c97c59bf24d5333" providerId="LiveId" clId="{76A1DD5B-0E3B-48BE-9D67-D661A6BAABE7}" dt="2024-11-04T09:28:57.112" v="80"/>
          <ac:spMkLst>
            <pc:docMk/>
            <pc:sldMk cId="2919746086" sldId="264"/>
            <ac:spMk id="2" creationId="{AD4158CE-20C7-4577-B915-3CF0D83CDE0C}"/>
          </ac:spMkLst>
        </pc:spChg>
        <pc:spChg chg="mod">
          <ac:chgData name="Ирина Гавлюк" userId="8c97c59bf24d5333" providerId="LiveId" clId="{76A1DD5B-0E3B-48BE-9D67-D661A6BAABE7}" dt="2024-11-04T09:28:57.112" v="80"/>
          <ac:spMkLst>
            <pc:docMk/>
            <pc:sldMk cId="2919746086" sldId="264"/>
            <ac:spMk id="3" creationId="{7EAA27A9-075C-4E6F-AF0B-6987CF76EBB1}"/>
          </ac:spMkLst>
        </pc:spChg>
      </pc:sldChg>
      <pc:sldChg chg="addSp delSp modSp new mod">
        <pc:chgData name="Ирина Гавлюк" userId="8c97c59bf24d5333" providerId="LiveId" clId="{76A1DD5B-0E3B-48BE-9D67-D661A6BAABE7}" dt="2024-11-11T02:15:38.074" v="430" actId="22"/>
        <pc:sldMkLst>
          <pc:docMk/>
          <pc:sldMk cId="3855248618" sldId="265"/>
        </pc:sldMkLst>
        <pc:spChg chg="mod">
          <ac:chgData name="Ирина Гавлюк" userId="8c97c59bf24d5333" providerId="LiveId" clId="{76A1DD5B-0E3B-48BE-9D67-D661A6BAABE7}" dt="2024-11-04T09:28:57.112" v="80"/>
          <ac:spMkLst>
            <pc:docMk/>
            <pc:sldMk cId="3855248618" sldId="265"/>
            <ac:spMk id="2" creationId="{79B3B65D-3BBC-4903-97BE-4193672BE93A}"/>
          </ac:spMkLst>
        </pc:spChg>
        <pc:spChg chg="mod">
          <ac:chgData name="Ирина Гавлюк" userId="8c97c59bf24d5333" providerId="LiveId" clId="{76A1DD5B-0E3B-48BE-9D67-D661A6BAABE7}" dt="2024-11-04T09:28:57.112" v="80"/>
          <ac:spMkLst>
            <pc:docMk/>
            <pc:sldMk cId="3855248618" sldId="265"/>
            <ac:spMk id="3" creationId="{10DAF132-C841-45B5-9958-7896BF1986C9}"/>
          </ac:spMkLst>
        </pc:spChg>
        <pc:picChg chg="add del">
          <ac:chgData name="Ирина Гавлюк" userId="8c97c59bf24d5333" providerId="LiveId" clId="{76A1DD5B-0E3B-48BE-9D67-D661A6BAABE7}" dt="2024-11-11T02:15:36.339" v="429" actId="478"/>
          <ac:picMkLst>
            <pc:docMk/>
            <pc:sldMk cId="3855248618" sldId="265"/>
            <ac:picMk id="3" creationId="{674D256C-4095-448D-B31C-9AA685D8CCE4}"/>
          </ac:picMkLst>
        </pc:picChg>
        <pc:picChg chg="del">
          <ac:chgData name="Ирина Гавлюк" userId="8c97c59bf24d5333" providerId="LiveId" clId="{76A1DD5B-0E3B-48BE-9D67-D661A6BAABE7}" dt="2024-11-11T02:14:53.025" v="427" actId="478"/>
          <ac:picMkLst>
            <pc:docMk/>
            <pc:sldMk cId="3855248618" sldId="265"/>
            <ac:picMk id="5" creationId="{5B525912-FF87-40AC-A9D3-D48AF8D18019}"/>
          </ac:picMkLst>
        </pc:picChg>
        <pc:picChg chg="add">
          <ac:chgData name="Ирина Гавлюк" userId="8c97c59bf24d5333" providerId="LiveId" clId="{76A1DD5B-0E3B-48BE-9D67-D661A6BAABE7}" dt="2024-11-11T02:15:38.074" v="430" actId="22"/>
          <ac:picMkLst>
            <pc:docMk/>
            <pc:sldMk cId="3855248618" sldId="265"/>
            <ac:picMk id="6" creationId="{6FE1F992-6F08-4B9D-AD90-BADD0A846E3B}"/>
          </ac:picMkLst>
        </pc:picChg>
      </pc:sldChg>
      <pc:sldChg chg="addSp modSp">
        <pc:chgData name="Ирина Гавлюк" userId="8c97c59bf24d5333" providerId="LiveId" clId="{76A1DD5B-0E3B-48BE-9D67-D661A6BAABE7}" dt="2024-11-11T02:12:12.739" v="426" actId="1076"/>
        <pc:sldMkLst>
          <pc:docMk/>
          <pc:sldMk cId="3342787754" sldId="266"/>
        </pc:sldMkLst>
        <pc:picChg chg="add mod">
          <ac:chgData name="Ирина Гавлюк" userId="8c97c59bf24d5333" providerId="LiveId" clId="{76A1DD5B-0E3B-48BE-9D67-D661A6BAABE7}" dt="2024-11-11T02:12:12.739" v="426" actId="1076"/>
          <ac:picMkLst>
            <pc:docMk/>
            <pc:sldMk cId="3342787754" sldId="266"/>
            <ac:picMk id="1026" creationId="{7CCF8E95-A53E-42B0-91B8-797155419244}"/>
          </ac:picMkLst>
        </pc:picChg>
      </pc:sldChg>
      <pc:sldChg chg="addSp delSp modSp mod">
        <pc:chgData name="Ирина Гавлюк" userId="8c97c59bf24d5333" providerId="LiveId" clId="{76A1DD5B-0E3B-48BE-9D67-D661A6BAABE7}" dt="2024-11-11T02:40:26.751" v="445" actId="1076"/>
        <pc:sldMkLst>
          <pc:docMk/>
          <pc:sldMk cId="1412794806" sldId="267"/>
        </pc:sldMkLst>
        <pc:spChg chg="mod">
          <ac:chgData name="Ирина Гавлюк" userId="8c97c59bf24d5333" providerId="LiveId" clId="{76A1DD5B-0E3B-48BE-9D67-D661A6BAABE7}" dt="2024-11-11T02:40:26.751" v="445" actId="1076"/>
          <ac:spMkLst>
            <pc:docMk/>
            <pc:sldMk cId="1412794806" sldId="267"/>
            <ac:spMk id="4" creationId="{4EA12200-B490-45FB-B93E-147C2F7DCF49}"/>
          </ac:spMkLst>
        </pc:spChg>
        <pc:spChg chg="del">
          <ac:chgData name="Ирина Гавлюк" userId="8c97c59bf24d5333" providerId="LiveId" clId="{76A1DD5B-0E3B-48BE-9D67-D661A6BAABE7}" dt="2024-11-11T02:40:10.123" v="442" actId="478"/>
          <ac:spMkLst>
            <pc:docMk/>
            <pc:sldMk cId="1412794806" sldId="267"/>
            <ac:spMk id="5" creationId="{C1695467-7A07-4DA5-BE30-E8A97AAFF0A3}"/>
          </ac:spMkLst>
        </pc:spChg>
        <pc:picChg chg="add mod">
          <ac:chgData name="Ирина Гавлюк" userId="8c97c59bf24d5333" providerId="LiveId" clId="{76A1DD5B-0E3B-48BE-9D67-D661A6BAABE7}" dt="2024-11-11T02:40:22.390" v="444" actId="1076"/>
          <ac:picMkLst>
            <pc:docMk/>
            <pc:sldMk cId="1412794806" sldId="267"/>
            <ac:picMk id="3" creationId="{061305FE-3130-4A85-BF22-67D2CE994D5C}"/>
          </ac:picMkLst>
        </pc:picChg>
      </pc:sldChg>
      <pc:sldChg chg="addSp delSp modSp new mod">
        <pc:chgData name="Ирина Гавлюк" userId="8c97c59bf24d5333" providerId="LiveId" clId="{76A1DD5B-0E3B-48BE-9D67-D661A6BAABE7}" dt="2024-11-11T02:45:01.866" v="466" actId="1076"/>
        <pc:sldMkLst>
          <pc:docMk/>
          <pc:sldMk cId="3136466206" sldId="268"/>
        </pc:sldMkLst>
        <pc:spChg chg="mod">
          <ac:chgData name="Ирина Гавлюк" userId="8c97c59bf24d5333" providerId="LiveId" clId="{76A1DD5B-0E3B-48BE-9D67-D661A6BAABE7}" dt="2024-11-11T02:41:39.057" v="459" actId="1076"/>
          <ac:spMkLst>
            <pc:docMk/>
            <pc:sldMk cId="3136466206" sldId="268"/>
            <ac:spMk id="2" creationId="{90E27486-DBB6-415A-8274-C45A63F98425}"/>
          </ac:spMkLst>
        </pc:spChg>
        <pc:spChg chg="del">
          <ac:chgData name="Ирина Гавлюк" userId="8c97c59bf24d5333" providerId="LiveId" clId="{76A1DD5B-0E3B-48BE-9D67-D661A6BAABE7}" dt="2024-11-11T02:41:42.850" v="460" actId="478"/>
          <ac:spMkLst>
            <pc:docMk/>
            <pc:sldMk cId="3136466206" sldId="268"/>
            <ac:spMk id="3" creationId="{B22D29E7-49E5-4048-83F9-FF1D440B5A84}"/>
          </ac:spMkLst>
        </pc:spChg>
        <pc:spChg chg="add del">
          <ac:chgData name="Ирина Гавлюк" userId="8c97c59bf24d5333" providerId="LiveId" clId="{76A1DD5B-0E3B-48BE-9D67-D661A6BAABE7}" dt="2024-11-11T02:42:29.519" v="462" actId="22"/>
          <ac:spMkLst>
            <pc:docMk/>
            <pc:sldMk cId="3136466206" sldId="268"/>
            <ac:spMk id="5" creationId="{99D81BA9-158F-43FF-A379-8409DF11BF97}"/>
          </ac:spMkLst>
        </pc:spChg>
        <pc:picChg chg="add mod">
          <ac:chgData name="Ирина Гавлюк" userId="8c97c59bf24d5333" providerId="LiveId" clId="{76A1DD5B-0E3B-48BE-9D67-D661A6BAABE7}" dt="2024-11-11T02:45:01.866" v="466" actId="1076"/>
          <ac:picMkLst>
            <pc:docMk/>
            <pc:sldMk cId="3136466206" sldId="268"/>
            <ac:picMk id="7" creationId="{03DF7AE8-4974-443A-B209-EB7F973B9959}"/>
          </ac:picMkLst>
        </pc:picChg>
      </pc:sldChg>
      <pc:sldChg chg="addSp delSp modSp new mod">
        <pc:chgData name="Ирина Гавлюк" userId="8c97c59bf24d5333" providerId="LiveId" clId="{76A1DD5B-0E3B-48BE-9D67-D661A6BAABE7}" dt="2024-11-11T02:49:03.873" v="489" actId="1076"/>
        <pc:sldMkLst>
          <pc:docMk/>
          <pc:sldMk cId="3844351345" sldId="269"/>
        </pc:sldMkLst>
        <pc:spChg chg="mod">
          <ac:chgData name="Ирина Гавлюк" userId="8c97c59bf24d5333" providerId="LiveId" clId="{76A1DD5B-0E3B-48BE-9D67-D661A6BAABE7}" dt="2024-11-11T02:48:53.040" v="486" actId="1076"/>
          <ac:spMkLst>
            <pc:docMk/>
            <pc:sldMk cId="3844351345" sldId="269"/>
            <ac:spMk id="2" creationId="{0499CA45-A228-4AE1-BEA5-D3976C5A80A8}"/>
          </ac:spMkLst>
        </pc:spChg>
        <pc:spChg chg="del">
          <ac:chgData name="Ирина Гавлюк" userId="8c97c59bf24d5333" providerId="LiveId" clId="{76A1DD5B-0E3B-48BE-9D67-D661A6BAABE7}" dt="2024-11-11T02:47:49.136" v="469" actId="478"/>
          <ac:spMkLst>
            <pc:docMk/>
            <pc:sldMk cId="3844351345" sldId="269"/>
            <ac:spMk id="3" creationId="{F8B168E4-E38A-4379-88A2-BC87539446B8}"/>
          </ac:spMkLst>
        </pc:spChg>
        <pc:picChg chg="add mod">
          <ac:chgData name="Ирина Гавлюк" userId="8c97c59bf24d5333" providerId="LiveId" clId="{76A1DD5B-0E3B-48BE-9D67-D661A6BAABE7}" dt="2024-11-11T02:49:03.873" v="489" actId="1076"/>
          <ac:picMkLst>
            <pc:docMk/>
            <pc:sldMk cId="3844351345" sldId="269"/>
            <ac:picMk id="5" creationId="{B89F16CA-1827-4CF7-AF61-8242FF657682}"/>
          </ac:picMkLst>
        </pc:picChg>
      </pc:sldChg>
      <pc:sldChg chg="addSp delSp modSp new add del mod ord">
        <pc:chgData name="Ирина Гавлюк" userId="8c97c59bf24d5333" providerId="LiveId" clId="{76A1DD5B-0E3B-48BE-9D67-D661A6BAABE7}" dt="2024-11-11T02:50:15.413" v="501" actId="2696"/>
        <pc:sldMkLst>
          <pc:docMk/>
          <pc:sldMk cId="2882141844" sldId="270"/>
        </pc:sldMkLst>
        <pc:spChg chg="del">
          <ac:chgData name="Ирина Гавлюк" userId="8c97c59bf24d5333" providerId="LiveId" clId="{76A1DD5B-0E3B-48BE-9D67-D661A6BAABE7}" dt="2024-11-11T02:47:58.261" v="472" actId="478"/>
          <ac:spMkLst>
            <pc:docMk/>
            <pc:sldMk cId="2882141844" sldId="270"/>
            <ac:spMk id="2" creationId="{1DABE441-40A8-4CA6-A643-896DE4CAD829}"/>
          </ac:spMkLst>
        </pc:spChg>
        <pc:spChg chg="del">
          <ac:chgData name="Ирина Гавлюк" userId="8c97c59bf24d5333" providerId="LiveId" clId="{76A1DD5B-0E3B-48BE-9D67-D661A6BAABE7}" dt="2024-11-11T02:47:59.436" v="473" actId="478"/>
          <ac:spMkLst>
            <pc:docMk/>
            <pc:sldMk cId="2882141844" sldId="270"/>
            <ac:spMk id="3" creationId="{A55062FA-6CAC-4293-86EC-8F71A73DB2B5}"/>
          </ac:spMkLst>
        </pc:spChg>
        <pc:picChg chg="add mod">
          <ac:chgData name="Ирина Гавлюк" userId="8c97c59bf24d5333" providerId="LiveId" clId="{76A1DD5B-0E3B-48BE-9D67-D661A6BAABE7}" dt="2024-11-11T02:49:53.285" v="495" actId="1076"/>
          <ac:picMkLst>
            <pc:docMk/>
            <pc:sldMk cId="2882141844" sldId="270"/>
            <ac:picMk id="5" creationId="{CBD91037-9771-4944-BCAC-57B7BDF09CA9}"/>
          </ac:picMkLst>
        </pc:picChg>
      </pc:sldChg>
      <pc:sldChg chg="modSp new mod">
        <pc:chgData name="Ирина Гавлюк" userId="8c97c59bf24d5333" providerId="LiveId" clId="{76A1DD5B-0E3B-48BE-9D67-D661A6BAABE7}" dt="2024-11-11T02:51:28.311" v="525"/>
        <pc:sldMkLst>
          <pc:docMk/>
          <pc:sldMk cId="335468265" sldId="271"/>
        </pc:sldMkLst>
        <pc:spChg chg="mod">
          <ac:chgData name="Ирина Гавлюк" userId="8c97c59bf24d5333" providerId="LiveId" clId="{76A1DD5B-0E3B-48BE-9D67-D661A6BAABE7}" dt="2024-11-11T02:51:28.311" v="525"/>
          <ac:spMkLst>
            <pc:docMk/>
            <pc:sldMk cId="335468265" sldId="271"/>
            <ac:spMk id="2" creationId="{77CDE10F-F675-4771-B82C-16DAC2845433}"/>
          </ac:spMkLst>
        </pc:spChg>
        <pc:spChg chg="mod">
          <ac:chgData name="Ирина Гавлюк" userId="8c97c59bf24d5333" providerId="LiveId" clId="{76A1DD5B-0E3B-48BE-9D67-D661A6BAABE7}" dt="2024-11-11T02:51:23.246" v="523" actId="1076"/>
          <ac:spMkLst>
            <pc:docMk/>
            <pc:sldMk cId="335468265" sldId="271"/>
            <ac:spMk id="3" creationId="{012C7D96-2831-49A9-916E-0378CA56699E}"/>
          </ac:spMkLst>
        </pc:spChg>
      </pc:sldChg>
      <pc:sldChg chg="new add del ord">
        <pc:chgData name="Ирина Гавлюк" userId="8c97c59bf24d5333" providerId="LiveId" clId="{76A1DD5B-0E3B-48BE-9D67-D661A6BAABE7}" dt="2024-11-11T02:50:18.745" v="503" actId="680"/>
        <pc:sldMkLst>
          <pc:docMk/>
          <pc:sldMk cId="2699625148" sldId="271"/>
        </pc:sldMkLst>
      </pc:sldChg>
      <pc:sldChg chg="delSp modSp new mod">
        <pc:chgData name="Ирина Гавлюк" userId="8c97c59bf24d5333" providerId="LiveId" clId="{76A1DD5B-0E3B-48BE-9D67-D661A6BAABE7}" dt="2024-11-11T02:52:32.214" v="541" actId="1076"/>
        <pc:sldMkLst>
          <pc:docMk/>
          <pc:sldMk cId="4216307881" sldId="272"/>
        </pc:sldMkLst>
        <pc:spChg chg="mod">
          <ac:chgData name="Ирина Гавлюк" userId="8c97c59bf24d5333" providerId="LiveId" clId="{76A1DD5B-0E3B-48BE-9D67-D661A6BAABE7}" dt="2024-11-11T02:52:32.214" v="541" actId="1076"/>
          <ac:spMkLst>
            <pc:docMk/>
            <pc:sldMk cId="4216307881" sldId="272"/>
            <ac:spMk id="2" creationId="{D2FCE935-A79C-4103-BED8-1EF64E7720A0}"/>
          </ac:spMkLst>
        </pc:spChg>
        <pc:spChg chg="del">
          <ac:chgData name="Ирина Гавлюк" userId="8c97c59bf24d5333" providerId="LiveId" clId="{76A1DD5B-0E3B-48BE-9D67-D661A6BAABE7}" dt="2024-11-11T02:51:49.204" v="527" actId="478"/>
          <ac:spMkLst>
            <pc:docMk/>
            <pc:sldMk cId="4216307881" sldId="272"/>
            <ac:spMk id="3" creationId="{6E8BC962-5769-43DC-84E1-232A1A8FD9E8}"/>
          </ac:spMkLst>
        </pc:spChg>
      </pc:sldChg>
      <pc:sldMasterChg chg="addSldLayout">
        <pc:chgData name="Ирина Гавлюк" userId="8c97c59bf24d5333" providerId="LiveId" clId="{76A1DD5B-0E3B-48BE-9D67-D661A6BAABE7}" dt="2024-11-04T09:21:07.503" v="0" actId="680"/>
        <pc:sldMasterMkLst>
          <pc:docMk/>
          <pc:sldMasterMk cId="607922113" sldId="2147483648"/>
        </pc:sldMasterMkLst>
        <pc:sldLayoutChg chg="add">
          <pc:chgData name="Ирина Гавлюк" userId="8c97c59bf24d5333" providerId="LiveId" clId="{76A1DD5B-0E3B-48BE-9D67-D661A6BAABE7}" dt="2024-11-04T09:21:07.503" v="0" actId="680"/>
          <pc:sldLayoutMkLst>
            <pc:docMk/>
            <pc:sldMasterMk cId="607922113" sldId="2147483648"/>
            <pc:sldLayoutMk cId="3931779441" sldId="2147483649"/>
          </pc:sldLayoutMkLst>
        </pc:sldLayoutChg>
      </pc:sldMasterChg>
      <pc:sldMasterChg chg="setBg modSldLayout">
        <pc:chgData name="Ирина Гавлюк" userId="8c97c59bf24d5333" providerId="LiveId" clId="{76A1DD5B-0E3B-48BE-9D67-D661A6BAABE7}" dt="2024-11-04T10:58:05.441" v="417"/>
        <pc:sldMasterMkLst>
          <pc:docMk/>
          <pc:sldMasterMk cId="3988446425" sldId="2147483686"/>
        </pc:sldMasterMkLst>
        <pc:sldLayoutChg chg="setBg">
          <pc:chgData name="Ирина Гавлюк" userId="8c97c59bf24d5333" providerId="LiveId" clId="{76A1DD5B-0E3B-48BE-9D67-D661A6BAABE7}" dt="2024-11-04T10:58:05.441" v="417"/>
          <pc:sldLayoutMkLst>
            <pc:docMk/>
            <pc:sldMasterMk cId="3988446425" sldId="2147483686"/>
            <pc:sldLayoutMk cId="1737140236" sldId="2147483687"/>
          </pc:sldLayoutMkLst>
        </pc:sldLayoutChg>
        <pc:sldLayoutChg chg="setBg">
          <pc:chgData name="Ирина Гавлюк" userId="8c97c59bf24d5333" providerId="LiveId" clId="{76A1DD5B-0E3B-48BE-9D67-D661A6BAABE7}" dt="2024-11-04T10:58:05.441" v="417"/>
          <pc:sldLayoutMkLst>
            <pc:docMk/>
            <pc:sldMasterMk cId="3988446425" sldId="2147483686"/>
            <pc:sldLayoutMk cId="398781146" sldId="2147483688"/>
          </pc:sldLayoutMkLst>
        </pc:sldLayoutChg>
        <pc:sldLayoutChg chg="setBg">
          <pc:chgData name="Ирина Гавлюк" userId="8c97c59bf24d5333" providerId="LiveId" clId="{76A1DD5B-0E3B-48BE-9D67-D661A6BAABE7}" dt="2024-11-04T10:58:05.441" v="417"/>
          <pc:sldLayoutMkLst>
            <pc:docMk/>
            <pc:sldMasterMk cId="3988446425" sldId="2147483686"/>
            <pc:sldLayoutMk cId="1662415739" sldId="2147483689"/>
          </pc:sldLayoutMkLst>
        </pc:sldLayoutChg>
        <pc:sldLayoutChg chg="setBg">
          <pc:chgData name="Ирина Гавлюк" userId="8c97c59bf24d5333" providerId="LiveId" clId="{76A1DD5B-0E3B-48BE-9D67-D661A6BAABE7}" dt="2024-11-04T10:58:05.441" v="417"/>
          <pc:sldLayoutMkLst>
            <pc:docMk/>
            <pc:sldMasterMk cId="3988446425" sldId="2147483686"/>
            <pc:sldLayoutMk cId="1690967922" sldId="2147483690"/>
          </pc:sldLayoutMkLst>
        </pc:sldLayoutChg>
        <pc:sldLayoutChg chg="setBg">
          <pc:chgData name="Ирина Гавлюк" userId="8c97c59bf24d5333" providerId="LiveId" clId="{76A1DD5B-0E3B-48BE-9D67-D661A6BAABE7}" dt="2024-11-04T10:58:05.441" v="417"/>
          <pc:sldLayoutMkLst>
            <pc:docMk/>
            <pc:sldMasterMk cId="3988446425" sldId="2147483686"/>
            <pc:sldLayoutMk cId="1697267845" sldId="2147483691"/>
          </pc:sldLayoutMkLst>
        </pc:sldLayoutChg>
        <pc:sldLayoutChg chg="setBg">
          <pc:chgData name="Ирина Гавлюк" userId="8c97c59bf24d5333" providerId="LiveId" clId="{76A1DD5B-0E3B-48BE-9D67-D661A6BAABE7}" dt="2024-11-04T10:58:05.441" v="417"/>
          <pc:sldLayoutMkLst>
            <pc:docMk/>
            <pc:sldMasterMk cId="3988446425" sldId="2147483686"/>
            <pc:sldLayoutMk cId="3460841876" sldId="2147483692"/>
          </pc:sldLayoutMkLst>
        </pc:sldLayoutChg>
        <pc:sldLayoutChg chg="setBg">
          <pc:chgData name="Ирина Гавлюк" userId="8c97c59bf24d5333" providerId="LiveId" clId="{76A1DD5B-0E3B-48BE-9D67-D661A6BAABE7}" dt="2024-11-04T10:58:05.441" v="417"/>
          <pc:sldLayoutMkLst>
            <pc:docMk/>
            <pc:sldMasterMk cId="3988446425" sldId="2147483686"/>
            <pc:sldLayoutMk cId="1197106773" sldId="2147483693"/>
          </pc:sldLayoutMkLst>
        </pc:sldLayoutChg>
        <pc:sldLayoutChg chg="setBg">
          <pc:chgData name="Ирина Гавлюк" userId="8c97c59bf24d5333" providerId="LiveId" clId="{76A1DD5B-0E3B-48BE-9D67-D661A6BAABE7}" dt="2024-11-04T10:58:05.441" v="417"/>
          <pc:sldLayoutMkLst>
            <pc:docMk/>
            <pc:sldMasterMk cId="3988446425" sldId="2147483686"/>
            <pc:sldLayoutMk cId="2188008053" sldId="2147483694"/>
          </pc:sldLayoutMkLst>
        </pc:sldLayoutChg>
        <pc:sldLayoutChg chg="setBg">
          <pc:chgData name="Ирина Гавлюк" userId="8c97c59bf24d5333" providerId="LiveId" clId="{76A1DD5B-0E3B-48BE-9D67-D661A6BAABE7}" dt="2024-11-04T10:58:05.441" v="417"/>
          <pc:sldLayoutMkLst>
            <pc:docMk/>
            <pc:sldMasterMk cId="3988446425" sldId="2147483686"/>
            <pc:sldLayoutMk cId="4035207540" sldId="2147483695"/>
          </pc:sldLayoutMkLst>
        </pc:sldLayoutChg>
        <pc:sldLayoutChg chg="setBg">
          <pc:chgData name="Ирина Гавлюк" userId="8c97c59bf24d5333" providerId="LiveId" clId="{76A1DD5B-0E3B-48BE-9D67-D661A6BAABE7}" dt="2024-11-04T10:58:05.441" v="417"/>
          <pc:sldLayoutMkLst>
            <pc:docMk/>
            <pc:sldMasterMk cId="3988446425" sldId="2147483686"/>
            <pc:sldLayoutMk cId="4245672619" sldId="2147483696"/>
          </pc:sldLayoutMkLst>
        </pc:sldLayoutChg>
        <pc:sldLayoutChg chg="setBg">
          <pc:chgData name="Ирина Гавлюк" userId="8c97c59bf24d5333" providerId="LiveId" clId="{76A1DD5B-0E3B-48BE-9D67-D661A6BAABE7}" dt="2024-11-04T10:58:05.441" v="417"/>
          <pc:sldLayoutMkLst>
            <pc:docMk/>
            <pc:sldMasterMk cId="3988446425" sldId="2147483686"/>
            <pc:sldLayoutMk cId="3576729424" sldId="2147483697"/>
          </pc:sldLayoutMkLst>
        </pc:sldLayoutChg>
        <pc:sldLayoutChg chg="setBg">
          <pc:chgData name="Ирина Гавлюк" userId="8c97c59bf24d5333" providerId="LiveId" clId="{76A1DD5B-0E3B-48BE-9D67-D661A6BAABE7}" dt="2024-11-04T10:58:05.441" v="417"/>
          <pc:sldLayoutMkLst>
            <pc:docMk/>
            <pc:sldMasterMk cId="3988446425" sldId="2147483686"/>
            <pc:sldLayoutMk cId="1786049864" sldId="2147483698"/>
          </pc:sldLayoutMkLst>
        </pc:sldLayoutChg>
        <pc:sldLayoutChg chg="setBg">
          <pc:chgData name="Ирина Гавлюк" userId="8c97c59bf24d5333" providerId="LiveId" clId="{76A1DD5B-0E3B-48BE-9D67-D661A6BAABE7}" dt="2024-11-04T10:58:05.441" v="417"/>
          <pc:sldLayoutMkLst>
            <pc:docMk/>
            <pc:sldMasterMk cId="3988446425" sldId="2147483686"/>
            <pc:sldLayoutMk cId="2836634413" sldId="2147483699"/>
          </pc:sldLayoutMkLst>
        </pc:sldLayoutChg>
        <pc:sldLayoutChg chg="setBg">
          <pc:chgData name="Ирина Гавлюк" userId="8c97c59bf24d5333" providerId="LiveId" clId="{76A1DD5B-0E3B-48BE-9D67-D661A6BAABE7}" dt="2024-11-04T10:58:05.441" v="417"/>
          <pc:sldLayoutMkLst>
            <pc:docMk/>
            <pc:sldMasterMk cId="3988446425" sldId="2147483686"/>
            <pc:sldLayoutMk cId="509882500" sldId="2147483700"/>
          </pc:sldLayoutMkLst>
        </pc:sldLayoutChg>
        <pc:sldLayoutChg chg="setBg">
          <pc:chgData name="Ирина Гавлюк" userId="8c97c59bf24d5333" providerId="LiveId" clId="{76A1DD5B-0E3B-48BE-9D67-D661A6BAABE7}" dt="2024-11-04T10:58:05.441" v="417"/>
          <pc:sldLayoutMkLst>
            <pc:docMk/>
            <pc:sldMasterMk cId="3988446425" sldId="2147483686"/>
            <pc:sldLayoutMk cId="2665069158" sldId="2147483701"/>
          </pc:sldLayoutMkLst>
        </pc:sldLayoutChg>
        <pc:sldLayoutChg chg="setBg">
          <pc:chgData name="Ирина Гавлюк" userId="8c97c59bf24d5333" providerId="LiveId" clId="{76A1DD5B-0E3B-48BE-9D67-D661A6BAABE7}" dt="2024-11-04T10:58:05.441" v="417"/>
          <pc:sldLayoutMkLst>
            <pc:docMk/>
            <pc:sldMasterMk cId="3988446425" sldId="2147483686"/>
            <pc:sldLayoutMk cId="1805983853" sldId="2147483702"/>
          </pc:sldLayoutMkLst>
        </pc:sldLayoutChg>
        <pc:sldLayoutChg chg="setBg">
          <pc:chgData name="Ирина Гавлюк" userId="8c97c59bf24d5333" providerId="LiveId" clId="{76A1DD5B-0E3B-48BE-9D67-D661A6BAABE7}" dt="2024-11-04T10:58:05.441" v="417"/>
          <pc:sldLayoutMkLst>
            <pc:docMk/>
            <pc:sldMasterMk cId="3988446425" sldId="2147483686"/>
            <pc:sldLayoutMk cId="2334457683" sldId="2147483703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51639-B2D6-4652-B8C3-1B4C224A7BAF}" type="datetimeFigureOut">
              <a:rPr lang="en-US" smtClean="0"/>
              <a:t>11/17/2024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140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11/17/2024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672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11/17/2024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7294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11/17/2024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860498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11/17/2024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6344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11/17/2024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8825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11/17/2024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0691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smtClean="0"/>
              <a:t>11/17/2024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9838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smtClean="0"/>
              <a:t>11/17/2024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457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smtClean="0"/>
              <a:t>11/17/2024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81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961B7-6B89-48AB-966F-622E2788EECC}" type="datetimeFigureOut">
              <a:rPr lang="en-US" smtClean="0"/>
              <a:t>11/17/2024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415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smtClean="0"/>
              <a:t>11/17/2024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967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smtClean="0"/>
              <a:t>11/17/2024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267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smtClean="0"/>
              <a:t>11/17/2024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841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smtClean="0"/>
              <a:t>11/17/2024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106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smtClean="0"/>
              <a:t>11/17/2024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00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34A90-EB03-42F3-8859-2C2B2724C058}" type="datetimeFigureOut">
              <a:rPr lang="en-US" smtClean="0"/>
              <a:t>11/17/2024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20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smtClean="0"/>
              <a:t>11/17/2024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4464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metanit.com/java/tutorial/3.5.php" TargetMode="External"/><Relationship Id="rId2" Type="http://schemas.openxmlformats.org/officeDocument/2006/relationships/hyperlink" Target="https://www.geeksforgeeks.org/inheritance-in-java/" TargetMode="Externa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javarush.com/groups/posts/731-mnozhestvennoe-nasledovanie-v-java-kompozicija-v-sravnenii-s-nasledovaniem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25EF91-284A-4412-AA47-C47D0FC703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5149" y="1127051"/>
            <a:ext cx="8790626" cy="3489465"/>
          </a:xfrm>
        </p:spPr>
        <p:txBody>
          <a:bodyPr/>
          <a:lstStyle/>
          <a:p>
            <a:r>
              <a:rPr lang="en-US" b="1" spc="50" dirty="0">
                <a:ln w="0"/>
                <a:solidFill>
                  <a:schemeClr val="accent5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JAVA. </a:t>
            </a:r>
            <a:r>
              <a:rPr lang="ru-RU" b="1" spc="50" dirty="0">
                <a:ln w="0"/>
                <a:solidFill>
                  <a:schemeClr val="accent5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Наследование и полиморфизм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EA58C9D-FB1E-4F9D-800F-CCAB7DA59A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94164" y="5287132"/>
            <a:ext cx="6497836" cy="1570868"/>
          </a:xfrm>
          <a:noFill/>
        </p:spPr>
        <p:txBody>
          <a:bodyPr>
            <a:normAutofit/>
          </a:bodyPr>
          <a:lstStyle/>
          <a:p>
            <a:r>
              <a:rPr lang="ru-RU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Выполнили студентки группы 5030102/20101:</a:t>
            </a:r>
          </a:p>
          <a:p>
            <a:r>
              <a:rPr lang="ru-RU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Гавлюк И. В.</a:t>
            </a:r>
            <a:r>
              <a:rPr lang="en-US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A, </a:t>
            </a:r>
            <a:r>
              <a:rPr lang="ru-RU" sz="16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Балакшина</a:t>
            </a:r>
            <a:r>
              <a:rPr lang="ru-RU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А. Д.</a:t>
            </a:r>
          </a:p>
          <a:p>
            <a:r>
              <a:rPr lang="ru-RU" sz="16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преподаватель: </a:t>
            </a:r>
            <a:r>
              <a:rPr lang="ru-RU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Иванов Д. Ю.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7A4984D-84DC-42B6-A7F9-34A10621206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9132" y="581267"/>
            <a:ext cx="3400424" cy="340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18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982" y="175463"/>
            <a:ext cx="5864077" cy="1400530"/>
          </a:xfrm>
        </p:spPr>
        <p:txBody>
          <a:bodyPr/>
          <a:lstStyle/>
          <a:p>
            <a:r>
              <a:rPr lang="ru-RU" sz="3600" dirty="0" smtClean="0"/>
              <a:t>Модификаторы доступа в интерфейсах</a:t>
            </a:r>
            <a:endParaRPr lang="ru-RU" sz="3600" dirty="0"/>
          </a:p>
        </p:txBody>
      </p:sp>
      <p:pic>
        <p:nvPicPr>
          <p:cNvPr id="9" name="Объект 8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059" y="430093"/>
            <a:ext cx="6106250" cy="5826245"/>
          </a:xfrm>
        </p:spPr>
      </p:pic>
      <p:sp>
        <p:nvSpPr>
          <p:cNvPr id="8" name="Объект 7"/>
          <p:cNvSpPr>
            <a:spLocks noGrp="1"/>
          </p:cNvSpPr>
          <p:nvPr>
            <p:ph sz="half" idx="2"/>
          </p:nvPr>
        </p:nvSpPr>
        <p:spPr>
          <a:xfrm>
            <a:off x="249382" y="1427018"/>
            <a:ext cx="5250269" cy="4829320"/>
          </a:xfrm>
        </p:spPr>
        <p:txBody>
          <a:bodyPr>
            <a:noAutofit/>
          </a:bodyPr>
          <a:lstStyle/>
          <a:p>
            <a:r>
              <a:rPr lang="ru-RU" sz="2000" dirty="0"/>
              <a:t>Начиная с </a:t>
            </a:r>
            <a:r>
              <a:rPr lang="ru-RU" sz="2000" dirty="0" err="1"/>
              <a:t>Java</a:t>
            </a:r>
            <a:r>
              <a:rPr lang="ru-RU" sz="2000" dirty="0"/>
              <a:t> 8 </a:t>
            </a:r>
            <a:r>
              <a:rPr lang="ru-RU" sz="2000" dirty="0" smtClean="0"/>
              <a:t>интерфейсы</a:t>
            </a:r>
            <a:r>
              <a:rPr lang="en-US" sz="2000" dirty="0" smtClean="0"/>
              <a:t>, </a:t>
            </a:r>
            <a:r>
              <a:rPr lang="ru-RU" sz="2000" dirty="0" smtClean="0"/>
              <a:t>помимо </a:t>
            </a:r>
            <a:r>
              <a:rPr lang="en-US" sz="2000" dirty="0" smtClean="0"/>
              <a:t>public</a:t>
            </a:r>
            <a:r>
              <a:rPr lang="ru-RU" sz="2000" dirty="0" smtClean="0"/>
              <a:t>, стали </a:t>
            </a:r>
            <a:r>
              <a:rPr lang="ru-RU" sz="2000" dirty="0"/>
              <a:t>поддерживать реализации методов по умолчанию, а так же статические методы. В </a:t>
            </a:r>
            <a:r>
              <a:rPr lang="ru-RU" sz="2000" dirty="0" err="1"/>
              <a:t>Java</a:t>
            </a:r>
            <a:r>
              <a:rPr lang="ru-RU" sz="2000" dirty="0"/>
              <a:t> 9 была добавлена поддержка приватных </a:t>
            </a:r>
            <a:r>
              <a:rPr lang="ru-RU" sz="2000" dirty="0" err="1"/>
              <a:t>private</a:t>
            </a:r>
            <a:r>
              <a:rPr lang="ru-RU" sz="2000" dirty="0"/>
              <a:t> и приватных статических </a:t>
            </a:r>
            <a:r>
              <a:rPr lang="ru-RU" sz="2000" dirty="0" err="1"/>
              <a:t>private</a:t>
            </a:r>
            <a:r>
              <a:rPr lang="ru-RU" sz="2000" dirty="0"/>
              <a:t> </a:t>
            </a:r>
            <a:r>
              <a:rPr lang="ru-RU" sz="2000" dirty="0" err="1"/>
              <a:t>static</a:t>
            </a:r>
            <a:r>
              <a:rPr lang="ru-RU" sz="2000" dirty="0"/>
              <a:t> методов, которые могут вызываться из реализаций методов по умолчанию и из статических методов внутри интерфейсов соответственно. Методы с доступом </a:t>
            </a:r>
            <a:r>
              <a:rPr lang="ru-RU" sz="2000" dirty="0" err="1"/>
              <a:t>protected</a:t>
            </a:r>
            <a:r>
              <a:rPr lang="ru-RU" sz="2000" dirty="0"/>
              <a:t> и </a:t>
            </a:r>
            <a:r>
              <a:rPr lang="ru-RU" sz="2000" dirty="0" err="1"/>
              <a:t>default</a:t>
            </a:r>
            <a:r>
              <a:rPr lang="ru-RU" sz="2000" dirty="0"/>
              <a:t> интерфейсами не поддерживаются. Всё таки интерфейсы должны оставаться интерфейсами.</a:t>
            </a:r>
          </a:p>
        </p:txBody>
      </p:sp>
    </p:spTree>
    <p:extLst>
      <p:ext uri="{BB962C8B-B14F-4D97-AF65-F5344CB8AC3E}">
        <p14:creationId xmlns:p14="http://schemas.microsoft.com/office/powerpoint/2010/main" val="3962950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4" y="394855"/>
            <a:ext cx="8825659" cy="1981200"/>
          </a:xfrm>
        </p:spPr>
        <p:txBody>
          <a:bodyPr/>
          <a:lstStyle/>
          <a:p>
            <a:r>
              <a:rPr lang="ru-RU" sz="3200" dirty="0"/>
              <a:t>Как работают модификаторы доступа при множественном наследовании </a:t>
            </a:r>
            <a:r>
              <a:rPr lang="ru-RU" sz="3200" dirty="0" smtClean="0"/>
              <a:t>интерфейсов?</a:t>
            </a:r>
            <a:r>
              <a:rPr lang="ru-RU" sz="3200" dirty="0"/>
              <a:t/>
            </a:r>
            <a:br>
              <a:rPr lang="ru-RU" sz="3200" dirty="0"/>
            </a:br>
            <a:endParaRPr lang="ru-RU" sz="3200" dirty="0"/>
          </a:p>
        </p:txBody>
      </p:sp>
      <p:sp>
        <p:nvSpPr>
          <p:cNvPr id="3" name="Текст 2"/>
          <p:cNvSpPr>
            <a:spLocks noGrp="1"/>
          </p:cNvSpPr>
          <p:nvPr>
            <p:ph type="body" sz="half" idx="2"/>
          </p:nvPr>
        </p:nvSpPr>
        <p:spPr>
          <a:xfrm>
            <a:off x="1154954" y="2161310"/>
            <a:ext cx="9249810" cy="4336472"/>
          </a:xfrm>
        </p:spPr>
        <p:txBody>
          <a:bodyPr>
            <a:normAutofit fontScale="92500" lnSpcReduction="20000"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ru-RU" b="1" dirty="0" smtClean="0"/>
              <a:t> </a:t>
            </a:r>
            <a:endParaRPr lang="ru-RU" altLang="ru-RU" dirty="0"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 lang="ru-RU" altLang="ru-RU" b="1" dirty="0" err="1">
                <a:solidFill>
                  <a:schemeClr val="tx2"/>
                </a:solidFill>
                <a:latin typeface="+mn-lt"/>
                <a:ea typeface="Inter"/>
              </a:rPr>
              <a:t>public</a:t>
            </a:r>
            <a:r>
              <a:rPr lang="ru-RU" altLang="ru-RU" b="1" dirty="0">
                <a:solidFill>
                  <a:schemeClr val="tx2"/>
                </a:solidFill>
                <a:latin typeface="+mn-lt"/>
                <a:ea typeface="Inter"/>
              </a:rPr>
              <a:t> методы</a:t>
            </a:r>
            <a:r>
              <a:rPr lang="ru-RU" altLang="ru-RU" dirty="0">
                <a:solidFill>
                  <a:schemeClr val="tx2"/>
                </a:solidFill>
                <a:latin typeface="+mn-lt"/>
                <a:ea typeface="Inter"/>
              </a:rPr>
              <a:t>: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ru-RU" altLang="ru-RU" sz="1800" dirty="0" smtClean="0">
                <a:solidFill>
                  <a:schemeClr val="tx2"/>
                </a:solidFill>
                <a:latin typeface="+mn-lt"/>
                <a:ea typeface="Inter"/>
              </a:rPr>
              <a:t>Если класс </a:t>
            </a:r>
            <a:r>
              <a:rPr lang="ru-RU" altLang="ru-RU" sz="1800" dirty="0">
                <a:solidFill>
                  <a:schemeClr val="tx2"/>
                </a:solidFill>
                <a:latin typeface="+mn-lt"/>
                <a:ea typeface="Inter"/>
              </a:rPr>
              <a:t>реализует интерфейс, то все </a:t>
            </a:r>
            <a:r>
              <a:rPr lang="ru-RU" altLang="ru-RU" sz="1800" dirty="0" err="1">
                <a:solidFill>
                  <a:schemeClr val="tx2"/>
                </a:solidFill>
                <a:latin typeface="+mn-lt"/>
                <a:ea typeface="ui-monospace"/>
              </a:rPr>
              <a:t>public</a:t>
            </a:r>
            <a:r>
              <a:rPr lang="ru-RU" altLang="ru-RU" sz="1800" dirty="0">
                <a:solidFill>
                  <a:schemeClr val="tx2"/>
                </a:solidFill>
                <a:latin typeface="+mn-lt"/>
                <a:ea typeface="Inter"/>
              </a:rPr>
              <a:t> методы этого интерфейса необходимо переопределить как </a:t>
            </a:r>
            <a:r>
              <a:rPr lang="ru-RU" altLang="ru-RU" sz="1800" dirty="0" err="1">
                <a:solidFill>
                  <a:schemeClr val="tx2"/>
                </a:solidFill>
                <a:latin typeface="+mn-lt"/>
                <a:ea typeface="ui-monospace"/>
              </a:rPr>
              <a:t>public</a:t>
            </a:r>
            <a:r>
              <a:rPr lang="ru-RU" altLang="ru-RU" sz="1800" dirty="0">
                <a:solidFill>
                  <a:schemeClr val="tx2"/>
                </a:solidFill>
                <a:latin typeface="+mn-lt"/>
                <a:ea typeface="Inter"/>
              </a:rPr>
              <a:t> в классе. Нельзя использовать более низкий уровень доступа, такой как </a:t>
            </a:r>
            <a:r>
              <a:rPr lang="ru-RU" altLang="ru-RU" sz="1800" dirty="0" err="1">
                <a:solidFill>
                  <a:schemeClr val="tx2"/>
                </a:solidFill>
                <a:latin typeface="+mn-lt"/>
                <a:ea typeface="ui-monospace"/>
              </a:rPr>
              <a:t>protected</a:t>
            </a:r>
            <a:r>
              <a:rPr lang="ru-RU" altLang="ru-RU" sz="1800" dirty="0">
                <a:solidFill>
                  <a:schemeClr val="tx2"/>
                </a:solidFill>
                <a:latin typeface="+mn-lt"/>
                <a:ea typeface="Inter"/>
              </a:rPr>
              <a:t> или </a:t>
            </a:r>
            <a:r>
              <a:rPr lang="ru-RU" altLang="ru-RU" sz="1800" dirty="0" err="1">
                <a:solidFill>
                  <a:schemeClr val="tx2"/>
                </a:solidFill>
                <a:latin typeface="+mn-lt"/>
                <a:ea typeface="ui-monospace"/>
              </a:rPr>
              <a:t>private</a:t>
            </a:r>
            <a:r>
              <a:rPr lang="ru-RU" altLang="ru-RU" sz="1800" dirty="0" smtClean="0">
                <a:solidFill>
                  <a:schemeClr val="tx2"/>
                </a:solidFill>
                <a:latin typeface="+mn-lt"/>
                <a:ea typeface="Inter"/>
              </a:rPr>
              <a:t>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ru-RU" altLang="ru-RU" sz="1800" dirty="0">
              <a:solidFill>
                <a:schemeClr val="tx2"/>
              </a:solidFill>
              <a:latin typeface="+mn-lt"/>
              <a:ea typeface="Inte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</a:pPr>
            <a:r>
              <a:rPr lang="ru-RU" altLang="ru-RU" b="1" dirty="0" err="1">
                <a:solidFill>
                  <a:schemeClr val="tx2"/>
                </a:solidFill>
                <a:latin typeface="+mn-lt"/>
                <a:ea typeface="Inter"/>
              </a:rPr>
              <a:t>default</a:t>
            </a:r>
            <a:r>
              <a:rPr lang="ru-RU" altLang="ru-RU" b="1" dirty="0">
                <a:solidFill>
                  <a:schemeClr val="tx2"/>
                </a:solidFill>
                <a:latin typeface="+mn-lt"/>
                <a:ea typeface="Inter"/>
              </a:rPr>
              <a:t> методы</a:t>
            </a:r>
            <a:r>
              <a:rPr lang="ru-RU" altLang="ru-RU" dirty="0">
                <a:solidFill>
                  <a:schemeClr val="tx2"/>
                </a:solidFill>
                <a:latin typeface="+mn-lt"/>
                <a:ea typeface="Inter"/>
              </a:rPr>
              <a:t>: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ru-RU" altLang="ru-RU" sz="1800" dirty="0" err="1">
                <a:solidFill>
                  <a:schemeClr val="tx2"/>
                </a:solidFill>
                <a:latin typeface="+mn-lt"/>
                <a:ea typeface="ui-monospace"/>
              </a:rPr>
              <a:t>default</a:t>
            </a:r>
            <a:r>
              <a:rPr lang="ru-RU" altLang="ru-RU" sz="1800" dirty="0">
                <a:solidFill>
                  <a:schemeClr val="tx2"/>
                </a:solidFill>
                <a:latin typeface="+mn-lt"/>
                <a:ea typeface="Inter"/>
              </a:rPr>
              <a:t> методы позволяют добавлять реализацию в интерфейсы. Если класс реализует интерфейс, в который добавлен </a:t>
            </a:r>
            <a:r>
              <a:rPr lang="ru-RU" altLang="ru-RU" sz="1800" dirty="0" err="1">
                <a:solidFill>
                  <a:schemeClr val="tx2"/>
                </a:solidFill>
                <a:latin typeface="+mn-lt"/>
                <a:ea typeface="ui-monospace"/>
              </a:rPr>
              <a:t>default</a:t>
            </a:r>
            <a:r>
              <a:rPr lang="ru-RU" altLang="ru-RU" sz="1800" dirty="0">
                <a:solidFill>
                  <a:schemeClr val="tx2"/>
                </a:solidFill>
                <a:latin typeface="+mn-lt"/>
                <a:ea typeface="Inter"/>
              </a:rPr>
              <a:t> метод, то у него есть два варианта:</a:t>
            </a: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ru-RU" altLang="ru-RU" sz="1800" dirty="0">
                <a:solidFill>
                  <a:schemeClr val="tx2"/>
                </a:solidFill>
                <a:latin typeface="+mn-lt"/>
                <a:ea typeface="Inter"/>
              </a:rPr>
              <a:t>Переопределить этот метод, при этом сохранится спецификатор доступа </a:t>
            </a:r>
            <a:r>
              <a:rPr lang="ru-RU" altLang="ru-RU" sz="1800" dirty="0" err="1">
                <a:solidFill>
                  <a:schemeClr val="tx2"/>
                </a:solidFill>
                <a:latin typeface="+mn-lt"/>
                <a:ea typeface="ui-monospace"/>
              </a:rPr>
              <a:t>default</a:t>
            </a:r>
            <a:r>
              <a:rPr lang="ru-RU" altLang="ru-RU" sz="1800" dirty="0">
                <a:solidFill>
                  <a:schemeClr val="tx2"/>
                </a:solidFill>
                <a:latin typeface="+mn-lt"/>
                <a:ea typeface="Inter"/>
              </a:rPr>
              <a:t> или можно сделать его </a:t>
            </a:r>
            <a:r>
              <a:rPr lang="ru-RU" altLang="ru-RU" sz="1800" dirty="0" err="1">
                <a:solidFill>
                  <a:schemeClr val="tx2"/>
                </a:solidFill>
                <a:latin typeface="+mn-lt"/>
                <a:ea typeface="ui-monospace"/>
              </a:rPr>
              <a:t>public</a:t>
            </a:r>
            <a:r>
              <a:rPr lang="ru-RU" altLang="ru-RU" sz="1800" dirty="0">
                <a:solidFill>
                  <a:schemeClr val="tx2"/>
                </a:solidFill>
                <a:latin typeface="+mn-lt"/>
                <a:ea typeface="Inter"/>
              </a:rPr>
              <a:t>.</a:t>
            </a: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ru-RU" altLang="ru-RU" sz="1800" dirty="0">
                <a:solidFill>
                  <a:schemeClr val="tx2"/>
                </a:solidFill>
                <a:latin typeface="+mn-lt"/>
                <a:ea typeface="Inter"/>
              </a:rPr>
              <a:t>Не переопределять и использовать его реализацию по умолчанию.</a:t>
            </a:r>
          </a:p>
          <a:p>
            <a:r>
              <a:rPr lang="ru-RU" b="1" dirty="0" smtClean="0"/>
              <a:t/>
            </a:r>
            <a:br>
              <a:rPr lang="ru-RU" b="1" dirty="0" smtClean="0"/>
            </a:br>
            <a:r>
              <a:rPr lang="ru-RU" b="1" dirty="0" smtClean="0"/>
              <a:t>3. </a:t>
            </a:r>
            <a:r>
              <a:rPr lang="ru-RU" b="1" dirty="0" err="1" smtClean="0"/>
              <a:t>private</a:t>
            </a:r>
            <a:r>
              <a:rPr lang="ru-RU" b="1" dirty="0" smtClean="0"/>
              <a:t> </a:t>
            </a:r>
            <a:r>
              <a:rPr lang="ru-RU" b="1" dirty="0"/>
              <a:t>методы</a:t>
            </a:r>
            <a:r>
              <a:rPr lang="ru-RU" dirty="0"/>
              <a:t>: </a:t>
            </a:r>
            <a:endParaRPr lang="ru-RU" dirty="0" smtClean="0"/>
          </a:p>
          <a:p>
            <a:pPr lvl="1"/>
            <a:r>
              <a:rPr lang="ru-RU" sz="1900" dirty="0" smtClean="0"/>
              <a:t>Эти </a:t>
            </a:r>
            <a:r>
              <a:rPr lang="ru-RU" sz="1900" dirty="0"/>
              <a:t>методы могут использоваться для инкапсуляции общего кода между </a:t>
            </a:r>
            <a:r>
              <a:rPr lang="ru-RU" sz="1900" dirty="0" err="1"/>
              <a:t>default</a:t>
            </a:r>
            <a:r>
              <a:rPr lang="ru-RU" sz="1900" dirty="0"/>
              <a:t> методами в пределах одного интерфейса. Они не могут быть вызваны из других интерфейсов или классов.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4875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3171" y="1393993"/>
            <a:ext cx="3401064" cy="1447800"/>
          </a:xfrm>
        </p:spPr>
        <p:txBody>
          <a:bodyPr/>
          <a:lstStyle/>
          <a:p>
            <a:r>
              <a:rPr lang="ru-RU" sz="2800" dirty="0" smtClean="0"/>
              <a:t>Изменение модификатора доступа в производном классе</a:t>
            </a:r>
            <a:endParaRPr lang="ru-RU" sz="2800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016" y="1025236"/>
            <a:ext cx="3727626" cy="5371868"/>
          </a:xfr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53172" y="3004589"/>
            <a:ext cx="3401063" cy="2895599"/>
          </a:xfrm>
        </p:spPr>
        <p:txBody>
          <a:bodyPr>
            <a:noAutofit/>
          </a:bodyPr>
          <a:lstStyle/>
          <a:p>
            <a:r>
              <a:rPr lang="ru-RU" sz="1600" dirty="0"/>
              <a:t>Метод или поле нельзя сделать менее видимым, то есть понизить видимость с </a:t>
            </a:r>
            <a:r>
              <a:rPr lang="ru-RU" sz="1600" dirty="0" err="1"/>
              <a:t>public</a:t>
            </a:r>
            <a:r>
              <a:rPr lang="ru-RU" sz="1600" dirty="0"/>
              <a:t> до </a:t>
            </a:r>
            <a:r>
              <a:rPr lang="ru-RU" sz="1600" dirty="0" err="1"/>
              <a:t>protected</a:t>
            </a:r>
            <a:r>
              <a:rPr lang="ru-RU" sz="1600" dirty="0"/>
              <a:t>, например. Причина в том, что это нарушит принцип </a:t>
            </a:r>
            <a:r>
              <a:rPr lang="ru-RU" sz="1600" dirty="0" smtClean="0"/>
              <a:t>подстановки Лисков.</a:t>
            </a:r>
            <a:endParaRPr lang="ru-RU" sz="1600" dirty="0"/>
          </a:p>
          <a:p>
            <a:endParaRPr lang="ru-RU" sz="1600" dirty="0"/>
          </a:p>
          <a:p>
            <a:r>
              <a:rPr lang="ru-RU" sz="1600" dirty="0"/>
              <a:t>Однако, можно </a:t>
            </a:r>
            <a:r>
              <a:rPr lang="ru-RU" sz="1600" u="sng" dirty="0"/>
              <a:t>повышать </a:t>
            </a:r>
            <a:r>
              <a:rPr lang="ru-RU" sz="1600" dirty="0"/>
              <a:t>видимость метода или поля</a:t>
            </a:r>
            <a:r>
              <a:rPr lang="ru-RU" sz="1600" dirty="0" smtClean="0"/>
              <a:t>:</a:t>
            </a:r>
            <a:endParaRPr lang="ru-RU" sz="1600" dirty="0"/>
          </a:p>
          <a:p>
            <a:r>
              <a:rPr lang="ru-RU" sz="1600" dirty="0" err="1"/>
              <a:t>protected</a:t>
            </a:r>
            <a:r>
              <a:rPr lang="ru-RU" sz="1600" dirty="0"/>
              <a:t> -&gt; </a:t>
            </a:r>
            <a:r>
              <a:rPr lang="ru-RU" sz="1600" dirty="0" err="1"/>
              <a:t>public</a:t>
            </a:r>
            <a:endParaRPr lang="ru-RU" sz="1600" dirty="0"/>
          </a:p>
          <a:p>
            <a:r>
              <a:rPr lang="ru-RU" sz="1600" dirty="0" err="1"/>
              <a:t>package</a:t>
            </a:r>
            <a:r>
              <a:rPr lang="ru-RU" sz="1600" dirty="0"/>
              <a:t> -&gt; </a:t>
            </a:r>
            <a:r>
              <a:rPr lang="ru-RU" sz="1600" dirty="0" err="1"/>
              <a:t>protected</a:t>
            </a:r>
            <a:r>
              <a:rPr lang="ru-RU" sz="1600" dirty="0"/>
              <a:t>, </a:t>
            </a:r>
            <a:r>
              <a:rPr lang="ru-RU" sz="1600" dirty="0" err="1"/>
              <a:t>public</a:t>
            </a:r>
            <a:endParaRPr lang="ru-RU" sz="16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426" y="1396651"/>
            <a:ext cx="3467584" cy="497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60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4158CE-20C7-4577-B915-3CF0D83CDE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1176" y="386255"/>
            <a:ext cx="8825658" cy="1200807"/>
          </a:xfrm>
        </p:spPr>
        <p:txBody>
          <a:bodyPr/>
          <a:lstStyle/>
          <a:p>
            <a:r>
              <a:rPr lang="ru-RU" dirty="0"/>
              <a:t>Интерфейсы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EAA27A9-075C-4E6F-AF0B-6987CF76EB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4748" y="1739890"/>
            <a:ext cx="10582233" cy="4716328"/>
          </a:xfrm>
        </p:spPr>
        <p:txBody>
          <a:bodyPr>
            <a:normAutofit/>
          </a:bodyPr>
          <a:lstStyle/>
          <a:p>
            <a:r>
              <a:rPr lang="ru-RU" u="sng" dirty="0">
                <a:solidFill>
                  <a:schemeClr val="tx2">
                    <a:lumMod val="50000"/>
                  </a:schemeClr>
                </a:solidFill>
              </a:rPr>
              <a:t>Интерфейсы</a:t>
            </a:r>
            <a:r>
              <a:rPr lang="ru-RU" dirty="0">
                <a:solidFill>
                  <a:schemeClr val="tx2">
                    <a:lumMod val="50000"/>
                  </a:schemeClr>
                </a:solidFill>
              </a:rPr>
              <a:t> — это абстрактные типы, которые определяют поведение для реализации классами и могут наследоваться. </a:t>
            </a:r>
            <a:endParaRPr lang="en-US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ru-RU" dirty="0">
                <a:solidFill>
                  <a:schemeClr val="tx2">
                    <a:lumMod val="50000"/>
                  </a:schemeClr>
                </a:solidFill>
              </a:rPr>
              <a:t>Интерфейсы имеют несколько определяющих характеристик:</a:t>
            </a:r>
          </a:p>
          <a:p>
            <a:r>
              <a:rPr lang="ru-RU" dirty="0">
                <a:solidFill>
                  <a:schemeClr val="tx2">
                    <a:lumMod val="50000"/>
                  </a:schemeClr>
                </a:solidFill>
              </a:rPr>
              <a:t>- В отличие от классов, нельзя создать экземпляры интерфейсов. </a:t>
            </a:r>
          </a:p>
          <a:p>
            <a:r>
              <a:rPr lang="ru-RU" dirty="0">
                <a:solidFill>
                  <a:schemeClr val="tx2">
                    <a:lumMod val="50000"/>
                  </a:schemeClr>
                </a:solidFill>
              </a:rPr>
              <a:t>- Интерфейсы содержат только общедоступные определения констант и заголовки методов (после Java 8 доступны ещё методы по умолчанию и статические методы).</a:t>
            </a:r>
          </a:p>
          <a:p>
            <a:r>
              <a:rPr lang="ru-RU" dirty="0">
                <a:solidFill>
                  <a:schemeClr val="tx2">
                    <a:lumMod val="50000"/>
                  </a:schemeClr>
                </a:solidFill>
              </a:rPr>
              <a:t>- Интерфейсы могут расширять только другие интерфейсы, но не классы.</a:t>
            </a:r>
          </a:p>
          <a:p>
            <a:r>
              <a:rPr lang="ru-RU" dirty="0">
                <a:solidFill>
                  <a:schemeClr val="tx2">
                    <a:lumMod val="50000"/>
                  </a:schemeClr>
                </a:solidFill>
              </a:rPr>
              <a:t>- Интерфейсы могут расширять несколько интерфейсов, а классы могут реализовывать несколько интерфейсов.</a:t>
            </a:r>
          </a:p>
          <a:p>
            <a:endParaRPr lang="ru-RU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974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6D5C4BFD-9D6D-461D-9556-AAFF36417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239" y="602010"/>
            <a:ext cx="8825657" cy="860400"/>
          </a:xfrm>
        </p:spPr>
        <p:txBody>
          <a:bodyPr/>
          <a:lstStyle/>
          <a:p>
            <a:r>
              <a:rPr lang="ru-RU" sz="4800" dirty="0"/>
              <a:t> Полиморфизм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A549F05-79E6-4FBF-9706-33E057B0B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4238" y="1781932"/>
            <a:ext cx="9597128" cy="1150454"/>
          </a:xfrm>
        </p:spPr>
        <p:txBody>
          <a:bodyPr>
            <a:noAutofit/>
          </a:bodyPr>
          <a:lstStyle/>
          <a:p>
            <a:r>
              <a:rPr lang="ru-RU" sz="4400" dirty="0">
                <a:solidFill>
                  <a:schemeClr val="tx2">
                    <a:lumMod val="50000"/>
                  </a:schemeClr>
                </a:solidFill>
              </a:rPr>
              <a:t>Полиморфизм - Это реализация, которая позволяет объектам разных типов быть обработанными единообразно. </a:t>
            </a:r>
          </a:p>
        </p:txBody>
      </p:sp>
    </p:spTree>
    <p:extLst>
      <p:ext uri="{BB962C8B-B14F-4D97-AF65-F5344CB8AC3E}">
        <p14:creationId xmlns:p14="http://schemas.microsoft.com/office/powerpoint/2010/main" val="334278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Статический полиморфизм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409" y="1853248"/>
            <a:ext cx="8277356" cy="4029934"/>
          </a:xfrm>
        </p:spPr>
      </p:pic>
    </p:spTree>
    <p:extLst>
      <p:ext uri="{BB962C8B-B14F-4D97-AF65-F5344CB8AC3E}">
        <p14:creationId xmlns:p14="http://schemas.microsoft.com/office/powerpoint/2010/main" val="29848126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Ранний полиморфизм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911" y="1297412"/>
            <a:ext cx="6174178" cy="5338915"/>
          </a:xfrm>
        </p:spPr>
      </p:pic>
    </p:spTree>
    <p:extLst>
      <p:ext uri="{BB962C8B-B14F-4D97-AF65-F5344CB8AC3E}">
        <p14:creationId xmlns:p14="http://schemas.microsoft.com/office/powerpoint/2010/main" val="33474498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CDE10F-F675-4771-B82C-16DAC2845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6156" y="1276773"/>
            <a:ext cx="8825657" cy="860401"/>
          </a:xfrm>
        </p:spPr>
        <p:txBody>
          <a:bodyPr/>
          <a:lstStyle/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Вывод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12C7D96-2831-49A9-916E-0378CA566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4956" y="2603140"/>
            <a:ext cx="9695925" cy="2060299"/>
          </a:xfrm>
        </p:spPr>
        <p:txBody>
          <a:bodyPr>
            <a:normAutofit/>
          </a:bodyPr>
          <a:lstStyle/>
          <a:p>
            <a:r>
              <a:rPr lang="ru-RU" sz="2400" dirty="0">
                <a:solidFill>
                  <a:schemeClr val="tx1"/>
                </a:solidFill>
              </a:rPr>
              <a:t>Таким образом, наследование и полиморфизм это мощные инструменты для разработчика, которые способствуют упрощению написания кода, расширяемости, позволяют повторно использовать код и улучшать читаемость.</a:t>
            </a:r>
          </a:p>
        </p:txBody>
      </p:sp>
    </p:spTree>
    <p:extLst>
      <p:ext uri="{BB962C8B-B14F-4D97-AF65-F5344CB8AC3E}">
        <p14:creationId xmlns:p14="http://schemas.microsoft.com/office/powerpoint/2010/main" val="3354682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Используемые материалы: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half" idx="2"/>
          </p:nvPr>
        </p:nvSpPr>
        <p:spPr>
          <a:xfrm>
            <a:off x="1154954" y="2369127"/>
            <a:ext cx="8825659" cy="3650673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1. </a:t>
            </a:r>
            <a:r>
              <a:rPr lang="en-US" b="1" dirty="0"/>
              <a:t>Inheritance in Java</a:t>
            </a: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://www.geeksforgeeks.org/inheritance-in-java</a:t>
            </a:r>
            <a:r>
              <a:rPr lang="en-US" dirty="0" smtClean="0">
                <a:hlinkClick r:id="rId2"/>
              </a:rPr>
              <a:t>/</a:t>
            </a:r>
            <a:endParaRPr lang="ru-RU" dirty="0" smtClean="0"/>
          </a:p>
          <a:p>
            <a:r>
              <a:rPr lang="ru-RU" dirty="0" smtClean="0"/>
              <a:t>2. </a:t>
            </a:r>
            <a:r>
              <a:rPr lang="ru-RU" b="1" dirty="0" smtClean="0"/>
              <a:t>Наследование</a:t>
            </a:r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metanit.com/java/tutorial/3.5.php</a:t>
            </a:r>
            <a:endParaRPr lang="ru-RU" dirty="0" smtClean="0"/>
          </a:p>
          <a:p>
            <a:r>
              <a:rPr lang="ru-RU" dirty="0" smtClean="0"/>
              <a:t>3. </a:t>
            </a:r>
            <a:r>
              <a:rPr lang="ru-RU" b="1" dirty="0" smtClean="0"/>
              <a:t>Множественное наследование в </a:t>
            </a:r>
            <a:r>
              <a:rPr lang="en-US" b="1" dirty="0" smtClean="0"/>
              <a:t>Java</a:t>
            </a:r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javarush.com/groups/posts/731-mnozhestvennoe-nasledovanie-v-java-kompozicija-v-sravnenii-s-nasledovaniem</a:t>
            </a:r>
            <a:endParaRPr lang="ru-RU" dirty="0" smtClean="0"/>
          </a:p>
          <a:p>
            <a:r>
              <a:rPr lang="ru-RU" dirty="0" smtClean="0"/>
              <a:t>4.</a:t>
            </a:r>
            <a:r>
              <a:rPr lang="en-US" dirty="0" smtClean="0"/>
              <a:t> </a:t>
            </a:r>
            <a:r>
              <a:rPr lang="ru-RU" b="1" dirty="0" smtClean="0"/>
              <a:t>ООП в </a:t>
            </a:r>
            <a:r>
              <a:rPr lang="en-US" b="1" dirty="0" smtClean="0"/>
              <a:t>Java: </a:t>
            </a:r>
            <a:r>
              <a:rPr lang="ru-RU" b="1" dirty="0" smtClean="0"/>
              <a:t>виды полиморфизма на простых примерах </a:t>
            </a:r>
            <a:endParaRPr lang="en-US" b="1" dirty="0" smtClean="0"/>
          </a:p>
          <a:p>
            <a:r>
              <a:rPr lang="en-US" dirty="0" smtClean="0"/>
              <a:t>https</a:t>
            </a:r>
            <a:r>
              <a:rPr lang="en-US" dirty="0"/>
              <a:t>://proglib.io/p/uchebnik-po-java-ctaticheskiy-i-dinamicheskiy-polimorfizm-2022-07-10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17452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FCE935-A79C-4103-BED8-1EF64E772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4158" y="3009355"/>
            <a:ext cx="8283683" cy="839290"/>
          </a:xfrm>
        </p:spPr>
        <p:txBody>
          <a:bodyPr/>
          <a:lstStyle/>
          <a:p>
            <a:r>
              <a:rPr lang="ru-RU" sz="5400" b="1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4216307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F2124A-3C6B-45D4-938F-36637BEDF7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9841" y="532436"/>
            <a:ext cx="8825658" cy="1189229"/>
          </a:xfrm>
        </p:spPr>
        <p:txBody>
          <a:bodyPr/>
          <a:lstStyle/>
          <a:p>
            <a:r>
              <a:rPr lang="ru-RU" dirty="0"/>
              <a:t>Наследование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0F9A89E-07D0-413B-A556-C92E98B3C7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2163" y="2008909"/>
            <a:ext cx="5918964" cy="3870896"/>
          </a:xfrm>
        </p:spPr>
        <p:txBody>
          <a:bodyPr>
            <a:normAutofit fontScale="92500"/>
          </a:bodyPr>
          <a:lstStyle/>
          <a:p>
            <a:r>
              <a:rPr lang="ru-RU" sz="2400" dirty="0">
                <a:solidFill>
                  <a:schemeClr val="tx2">
                    <a:lumMod val="50000"/>
                  </a:schemeClr>
                </a:solidFill>
              </a:rPr>
              <a:t>наследованием называется отношение между классами, при котором поля и методы одного класса передаются другому. </a:t>
            </a:r>
            <a:endParaRPr lang="ru-RU" sz="2400" dirty="0" smtClean="0">
              <a:solidFill>
                <a:schemeClr val="tx2">
                  <a:lumMod val="50000"/>
                </a:schemeClr>
              </a:solidFill>
            </a:endParaRPr>
          </a:p>
          <a:p>
            <a:endParaRPr lang="ru-RU" sz="2400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ru-RU" dirty="0">
                <a:solidFill>
                  <a:schemeClr val="tx1">
                    <a:lumMod val="75000"/>
                  </a:schemeClr>
                </a:solidFill>
              </a:rPr>
              <a:t>Производный класс имеет доступ ко всем методам и полям базового класса кроме тех, которые определены с модификатором private. При этом производный класс, конечно, также может добавлять свои поля и методы.</a:t>
            </a:r>
          </a:p>
          <a:p>
            <a:endParaRPr lang="ru-RU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EFE43F-A20D-4806-96B9-50B87B413A25}"/>
              </a:ext>
            </a:extLst>
          </p:cNvPr>
          <p:cNvSpPr txBox="1"/>
          <p:nvPr/>
        </p:nvSpPr>
        <p:spPr>
          <a:xfrm>
            <a:off x="7248571" y="2644261"/>
            <a:ext cx="39212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Простое наследование</a:t>
            </a:r>
          </a:p>
        </p:txBody>
      </p: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13CD7C51-129F-4149-BC95-0128C300FF23}"/>
              </a:ext>
            </a:extLst>
          </p:cNvPr>
          <p:cNvGrpSpPr/>
          <p:nvPr/>
        </p:nvGrpSpPr>
        <p:grpSpPr>
          <a:xfrm>
            <a:off x="7779375" y="3429000"/>
            <a:ext cx="2627586" cy="1775381"/>
            <a:chOff x="1418327" y="4131271"/>
            <a:chExt cx="2627586" cy="1775381"/>
          </a:xfrm>
        </p:grpSpPr>
        <p:cxnSp>
          <p:nvCxnSpPr>
            <p:cNvPr id="16" name="Прямая соединительная линия 15">
              <a:extLst>
                <a:ext uri="{FF2B5EF4-FFF2-40B4-BE49-F238E27FC236}">
                  <a16:creationId xmlns:a16="http://schemas.microsoft.com/office/drawing/2014/main" id="{836C8706-F63C-441B-A104-4AC1FED26C31}"/>
                </a:ext>
              </a:extLst>
            </p:cNvPr>
            <p:cNvCxnSpPr>
              <a:stCxn id="8" idx="2"/>
              <a:endCxn id="9" idx="0"/>
            </p:cNvCxnSpPr>
            <p:nvPr/>
          </p:nvCxnSpPr>
          <p:spPr>
            <a:xfrm>
              <a:off x="2732120" y="4745306"/>
              <a:ext cx="0" cy="54731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7C78FA8A-388B-4124-8B9A-C82BAC1C71C3}"/>
                </a:ext>
              </a:extLst>
            </p:cNvPr>
            <p:cNvSpPr/>
            <p:nvPr/>
          </p:nvSpPr>
          <p:spPr>
            <a:xfrm>
              <a:off x="1418327" y="4131271"/>
              <a:ext cx="2627586" cy="614035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000" dirty="0"/>
                <a:t>Класс - родитель</a:t>
              </a:r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04218C6C-DF27-4D27-858C-90C88F6A5B5D}"/>
                </a:ext>
              </a:extLst>
            </p:cNvPr>
            <p:cNvSpPr/>
            <p:nvPr/>
          </p:nvSpPr>
          <p:spPr>
            <a:xfrm>
              <a:off x="1418327" y="5292617"/>
              <a:ext cx="2627586" cy="614035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000" dirty="0"/>
                <a:t>Класс - потомок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0056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898" y="619991"/>
            <a:ext cx="3401064" cy="1447800"/>
          </a:xfrm>
        </p:spPr>
        <p:txBody>
          <a:bodyPr/>
          <a:lstStyle/>
          <a:p>
            <a:r>
              <a:rPr lang="ru-RU" dirty="0" smtClean="0"/>
              <a:t>Синтаксис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690" y="1343891"/>
            <a:ext cx="8784760" cy="4461163"/>
          </a:xfr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50153" y="2244437"/>
            <a:ext cx="2156283" cy="2895599"/>
          </a:xfrm>
        </p:spPr>
        <p:txBody>
          <a:bodyPr>
            <a:normAutofit fontScale="92500" lnSpcReduction="20000"/>
          </a:bodyPr>
          <a:lstStyle/>
          <a:p>
            <a:r>
              <a:rPr lang="ru-RU" sz="1800" dirty="0"/>
              <a:t>Чтобы объявить один класс наследником от другого, надо использовать после имени класса-наследника ключевое слово </a:t>
            </a:r>
            <a:r>
              <a:rPr lang="ru-RU" sz="1800" u="sng" dirty="0"/>
              <a:t>extends</a:t>
            </a:r>
            <a:r>
              <a:rPr lang="ru-RU" sz="1800" dirty="0"/>
              <a:t>, после которого идет имя базового класса.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9591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2953" y="325582"/>
            <a:ext cx="3401064" cy="1447800"/>
          </a:xfrm>
        </p:spPr>
        <p:txBody>
          <a:bodyPr/>
          <a:lstStyle/>
          <a:p>
            <a:r>
              <a:rPr lang="en-US" sz="2800" dirty="0"/>
              <a:t>s</a:t>
            </a:r>
            <a:r>
              <a:rPr lang="en-US" sz="2800" dirty="0" smtClean="0"/>
              <a:t>uper</a:t>
            </a:r>
            <a:endParaRPr lang="ru-RU" sz="2800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709" y="352679"/>
            <a:ext cx="8559490" cy="6172812"/>
          </a:xfr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82118" y="1923934"/>
            <a:ext cx="2530356" cy="4601557"/>
          </a:xfrm>
        </p:spPr>
        <p:txBody>
          <a:bodyPr>
            <a:normAutofit/>
          </a:bodyPr>
          <a:lstStyle/>
          <a:p>
            <a:r>
              <a:rPr lang="ru-RU" sz="1600" dirty="0"/>
              <a:t>Также в наследовании применяется ключевое слово </a:t>
            </a:r>
            <a:r>
              <a:rPr lang="en-US" sz="1600" u="sng" dirty="0"/>
              <a:t>super</a:t>
            </a:r>
            <a:r>
              <a:rPr lang="ru-RU" sz="1600" dirty="0"/>
              <a:t>. Оно нужно в 2ух случаях: </a:t>
            </a:r>
          </a:p>
          <a:p>
            <a:r>
              <a:rPr lang="ru-RU" sz="1600" dirty="0"/>
              <a:t>	- для дифференциации членов суперкласса от членов подкласса, если у них есть одинаковые имена </a:t>
            </a:r>
            <a:endParaRPr lang="ru-RU" sz="1600" dirty="0" smtClean="0"/>
          </a:p>
          <a:p>
            <a:r>
              <a:rPr lang="ru-RU" sz="1600" dirty="0"/>
              <a:t>	- для вызова конструктора суперкласса из подкласса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914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9FD1FC-DA59-4CD7-9D6D-39B3625D3F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17" y="206075"/>
            <a:ext cx="8101522" cy="739856"/>
          </a:xfrm>
        </p:spPr>
        <p:txBody>
          <a:bodyPr/>
          <a:lstStyle/>
          <a:p>
            <a:r>
              <a:rPr lang="ru-RU" sz="4400" dirty="0"/>
              <a:t>Типы наследования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870D7CC-FC76-4F26-B066-6E2D85FE4A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4784" y="945931"/>
            <a:ext cx="6962432" cy="577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19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277575-3D39-44A8-86AD-9566FBE77E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2308" y="367862"/>
            <a:ext cx="9586617" cy="1626476"/>
          </a:xfrm>
        </p:spPr>
        <p:txBody>
          <a:bodyPr/>
          <a:lstStyle/>
          <a:p>
            <a:r>
              <a:rPr lang="ru-RU" sz="4400" dirty="0"/>
              <a:t>Отсутствие множественного наследования для классов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43AC70-3B71-4571-AFDC-DEDFBFAE8905}"/>
              </a:ext>
            </a:extLst>
          </p:cNvPr>
          <p:cNvSpPr txBox="1"/>
          <p:nvPr/>
        </p:nvSpPr>
        <p:spPr>
          <a:xfrm>
            <a:off x="3115056" y="2429249"/>
            <a:ext cx="59618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Множественное наследование</a:t>
            </a:r>
          </a:p>
        </p:txBody>
      </p: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B3F1487D-B831-416C-9407-858A427799A4}"/>
              </a:ext>
            </a:extLst>
          </p:cNvPr>
          <p:cNvGrpSpPr/>
          <p:nvPr/>
        </p:nvGrpSpPr>
        <p:grpSpPr>
          <a:xfrm>
            <a:off x="3166938" y="3387380"/>
            <a:ext cx="5858123" cy="1807781"/>
            <a:chOff x="2711669" y="3291496"/>
            <a:chExt cx="5858123" cy="1807781"/>
          </a:xfrm>
        </p:grpSpPr>
        <p:cxnSp>
          <p:nvCxnSpPr>
            <p:cNvPr id="14" name="Прямая соединительная линия 13">
              <a:extLst>
                <a:ext uri="{FF2B5EF4-FFF2-40B4-BE49-F238E27FC236}">
                  <a16:creationId xmlns:a16="http://schemas.microsoft.com/office/drawing/2014/main" id="{CA14C97A-21B6-4CB0-A264-C9B6CE4FA9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87816" y="3905531"/>
              <a:ext cx="1499006" cy="623826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Группа 6">
              <a:extLst>
                <a:ext uri="{FF2B5EF4-FFF2-40B4-BE49-F238E27FC236}">
                  <a16:creationId xmlns:a16="http://schemas.microsoft.com/office/drawing/2014/main" id="{DB702177-9394-4FC2-94ED-BD96CCF80D70}"/>
                </a:ext>
              </a:extLst>
            </p:cNvPr>
            <p:cNvGrpSpPr/>
            <p:nvPr/>
          </p:nvGrpSpPr>
          <p:grpSpPr>
            <a:xfrm>
              <a:off x="2711669" y="3291496"/>
              <a:ext cx="4289940" cy="1807781"/>
              <a:chOff x="-244027" y="4098871"/>
              <a:chExt cx="4289940" cy="1807781"/>
            </a:xfrm>
          </p:grpSpPr>
          <p:cxnSp>
            <p:nvCxnSpPr>
              <p:cNvPr id="8" name="Прямая соединительная линия 7">
                <a:extLst>
                  <a:ext uri="{FF2B5EF4-FFF2-40B4-BE49-F238E27FC236}">
                    <a16:creationId xmlns:a16="http://schemas.microsoft.com/office/drawing/2014/main" id="{69EC39B6-E646-40F7-9221-991FF07AA59A}"/>
                  </a:ext>
                </a:extLst>
              </p:cNvPr>
              <p:cNvCxnSpPr>
                <a:cxnSpLocks/>
                <a:stCxn id="9" idx="2"/>
                <a:endCxn id="10" idx="0"/>
              </p:cNvCxnSpPr>
              <p:nvPr/>
            </p:nvCxnSpPr>
            <p:spPr>
              <a:xfrm>
                <a:off x="1138943" y="4712906"/>
                <a:ext cx="1593177" cy="579711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Прямоугольник: скругленные углы 8">
                <a:extLst>
                  <a:ext uri="{FF2B5EF4-FFF2-40B4-BE49-F238E27FC236}">
                    <a16:creationId xmlns:a16="http://schemas.microsoft.com/office/drawing/2014/main" id="{867CE496-392C-4DCC-AC21-9D50D212181D}"/>
                  </a:ext>
                </a:extLst>
              </p:cNvPr>
              <p:cNvSpPr/>
              <p:nvPr/>
            </p:nvSpPr>
            <p:spPr>
              <a:xfrm>
                <a:off x="-244027" y="4098871"/>
                <a:ext cx="2765940" cy="614035"/>
              </a:xfrm>
              <a:prstGeom prst="round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2000" b="1" i="1" dirty="0"/>
                  <a:t>Класс – родитель 1</a:t>
                </a:r>
              </a:p>
            </p:txBody>
          </p:sp>
          <p:sp>
            <p:nvSpPr>
              <p:cNvPr id="10" name="Прямоугольник: скругленные углы 9">
                <a:extLst>
                  <a:ext uri="{FF2B5EF4-FFF2-40B4-BE49-F238E27FC236}">
                    <a16:creationId xmlns:a16="http://schemas.microsoft.com/office/drawing/2014/main" id="{A1B942B6-C862-48EE-8D0C-5318476DFE4C}"/>
                  </a:ext>
                </a:extLst>
              </p:cNvPr>
              <p:cNvSpPr/>
              <p:nvPr/>
            </p:nvSpPr>
            <p:spPr>
              <a:xfrm>
                <a:off x="1418327" y="5292617"/>
                <a:ext cx="2627586" cy="614035"/>
              </a:xfrm>
              <a:prstGeom prst="round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2000" b="1" i="1" dirty="0"/>
                  <a:t>Класс - потомок</a:t>
                </a:r>
              </a:p>
            </p:txBody>
          </p:sp>
        </p:grpSp>
        <p:sp>
          <p:nvSpPr>
            <p:cNvPr id="11" name="Прямоугольник: скругленные углы 10">
              <a:extLst>
                <a:ext uri="{FF2B5EF4-FFF2-40B4-BE49-F238E27FC236}">
                  <a16:creationId xmlns:a16="http://schemas.microsoft.com/office/drawing/2014/main" id="{FAE7E6D5-CDE9-402E-94A3-95104E4D203E}"/>
                </a:ext>
              </a:extLst>
            </p:cNvPr>
            <p:cNvSpPr/>
            <p:nvPr/>
          </p:nvSpPr>
          <p:spPr>
            <a:xfrm>
              <a:off x="5803852" y="3297689"/>
              <a:ext cx="2765940" cy="614035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000" b="1" i="1" dirty="0"/>
                <a:t>Класс – родитель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918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Picture background">
            <a:extLst>
              <a:ext uri="{FF2B5EF4-FFF2-40B4-BE49-F238E27FC236}">
                <a16:creationId xmlns:a16="http://schemas.microsoft.com/office/drawing/2014/main" id="{48B76D70-1E93-4E2B-90D5-9C6ADDA2A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8910" y="851338"/>
            <a:ext cx="7294179" cy="5470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832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64006" y="1447800"/>
            <a:ext cx="3401064" cy="1447800"/>
          </a:xfrm>
        </p:spPr>
        <p:txBody>
          <a:bodyPr/>
          <a:lstStyle/>
          <a:p>
            <a:r>
              <a:rPr lang="ru-RU" sz="2800" dirty="0" smtClean="0"/>
              <a:t>Не существует наследования с разными типами доступа</a:t>
            </a:r>
            <a:endParaRPr lang="ru-RU" sz="2800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9871" y="1653285"/>
            <a:ext cx="7371807" cy="3284012"/>
          </a:xfr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64007" y="3489498"/>
            <a:ext cx="3401063" cy="2895599"/>
          </a:xfrm>
        </p:spPr>
        <p:txBody>
          <a:bodyPr>
            <a:normAutofit/>
          </a:bodyPr>
          <a:lstStyle/>
          <a:p>
            <a:r>
              <a:rPr lang="ru-RU" sz="2000" dirty="0" smtClean="0"/>
              <a:t>В отличие от </a:t>
            </a:r>
            <a:r>
              <a:rPr lang="en-US" sz="2000" dirty="0" smtClean="0"/>
              <a:t>C++</a:t>
            </a:r>
            <a:r>
              <a:rPr lang="ru-RU" sz="2000" dirty="0" smtClean="0"/>
              <a:t>, в </a:t>
            </a:r>
            <a:r>
              <a:rPr lang="en-US" sz="2000" dirty="0" smtClean="0"/>
              <a:t>Java </a:t>
            </a:r>
            <a:r>
              <a:rPr lang="ru-RU" sz="2000" dirty="0" smtClean="0"/>
              <a:t>нельзя реализовать открытое/ защищенное/ закрытое наследование, указав нужное ключевое слово. 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949944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279284"/>
            <a:ext cx="9404723" cy="1400530"/>
          </a:xfrm>
        </p:spPr>
        <p:txBody>
          <a:bodyPr/>
          <a:lstStyle/>
          <a:p>
            <a:r>
              <a:rPr lang="ru-RU" sz="3600" dirty="0" smtClean="0"/>
              <a:t>Поведение модификаторов доступа при наследовании</a:t>
            </a:r>
            <a:endParaRPr lang="ru-RU" sz="36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520739"/>
            <a:ext cx="10755863" cy="2351354"/>
          </a:xfrm>
        </p:spPr>
      </p:pic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346364" y="3990109"/>
            <a:ext cx="11055611" cy="277090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При наследовании полей и методов объектов:</a:t>
            </a:r>
          </a:p>
          <a:p>
            <a:r>
              <a:rPr lang="ru-RU" dirty="0" smtClean="0"/>
              <a:t>1</a:t>
            </a:r>
            <a:r>
              <a:rPr lang="ru-RU" dirty="0"/>
              <a:t>. Закрытые члены суперкласса не могут быть унаследованы подклассом, поскольку закрытые члены суперкласса не доступны подклассу напрямую. Они доступны только в своем собственном классе.</a:t>
            </a:r>
          </a:p>
          <a:p>
            <a:r>
              <a:rPr lang="ru-RU" dirty="0"/>
              <a:t>2. Члены </a:t>
            </a:r>
            <a:r>
              <a:rPr lang="ru-RU" dirty="0" smtClean="0"/>
              <a:t>суперкласса </a:t>
            </a:r>
            <a:r>
              <a:rPr lang="ru-RU" dirty="0"/>
              <a:t>по умолчанию могут быть унаследованы от производного класса в пределах того же пакета.</a:t>
            </a:r>
          </a:p>
          <a:p>
            <a:r>
              <a:rPr lang="ru-RU" dirty="0"/>
              <a:t>3. Защищенные </a:t>
            </a:r>
            <a:r>
              <a:rPr lang="ru-RU" dirty="0" smtClean="0"/>
              <a:t>члены суперкласса могут </a:t>
            </a:r>
            <a:r>
              <a:rPr lang="ru-RU" dirty="0"/>
              <a:t>быть унаследованы производным классом, но использование защищенных членов </a:t>
            </a:r>
            <a:r>
              <a:rPr lang="ru-RU" dirty="0" smtClean="0"/>
              <a:t>ограничено </a:t>
            </a:r>
            <a:r>
              <a:rPr lang="ru-RU" dirty="0"/>
              <a:t>внутри пакета.</a:t>
            </a:r>
          </a:p>
          <a:p>
            <a:r>
              <a:rPr lang="ru-RU" dirty="0"/>
              <a:t>4. Открытые члены могут быть унаследованы </a:t>
            </a:r>
            <a:r>
              <a:rPr lang="ru-RU" dirty="0" smtClean="0"/>
              <a:t>любым подклассом.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35273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Другая 2">
      <a:dk1>
        <a:srgbClr val="181818"/>
      </a:dk1>
      <a:lt1>
        <a:srgbClr val="0563C1"/>
      </a:lt1>
      <a:dk2>
        <a:srgbClr val="181818"/>
      </a:dk2>
      <a:lt2>
        <a:srgbClr val="0563C1"/>
      </a:lt2>
      <a:accent1>
        <a:srgbClr val="FF8E31"/>
      </a:accent1>
      <a:accent2>
        <a:srgbClr val="92D050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1586</TotalTime>
  <Words>588</Words>
  <Application>Microsoft Office PowerPoint</Application>
  <PresentationFormat>Широкоэкранный</PresentationFormat>
  <Paragraphs>73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5" baseType="lpstr">
      <vt:lpstr>Inter</vt:lpstr>
      <vt:lpstr>ui-monospace</vt:lpstr>
      <vt:lpstr>Arial</vt:lpstr>
      <vt:lpstr>Century Gothic</vt:lpstr>
      <vt:lpstr>Wingdings 3</vt:lpstr>
      <vt:lpstr>Ион</vt:lpstr>
      <vt:lpstr>JAVA. Наследование и полиморфизм</vt:lpstr>
      <vt:lpstr>Наследование</vt:lpstr>
      <vt:lpstr>Синтаксис</vt:lpstr>
      <vt:lpstr>super</vt:lpstr>
      <vt:lpstr>Типы наследования </vt:lpstr>
      <vt:lpstr>Отсутствие множественного наследования для классов</vt:lpstr>
      <vt:lpstr>Презентация PowerPoint</vt:lpstr>
      <vt:lpstr>Не существует наследования с разными типами доступа</vt:lpstr>
      <vt:lpstr>Поведение модификаторов доступа при наследовании</vt:lpstr>
      <vt:lpstr>Модификаторы доступа в интерфейсах</vt:lpstr>
      <vt:lpstr>Как работают модификаторы доступа при множественном наследовании интерфейсов? </vt:lpstr>
      <vt:lpstr>Изменение модификатора доступа в производном классе</vt:lpstr>
      <vt:lpstr>Интерфейсы</vt:lpstr>
      <vt:lpstr> Полиморфизм</vt:lpstr>
      <vt:lpstr>Статический полиморфизм</vt:lpstr>
      <vt:lpstr>Ранний полиморфизм</vt:lpstr>
      <vt:lpstr>Вывод</vt:lpstr>
      <vt:lpstr>Используемые материалы: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JAVA. Наследование и полиморфизм</dc:title>
  <dc:creator>Ирина Гавлюк</dc:creator>
  <cp:lastModifiedBy>Балакшина Александра Дмитриевна</cp:lastModifiedBy>
  <cp:revision>39</cp:revision>
  <dcterms:created xsi:type="dcterms:W3CDTF">2024-11-03T16:31:05Z</dcterms:created>
  <dcterms:modified xsi:type="dcterms:W3CDTF">2024-11-17T22:13:27Z</dcterms:modified>
</cp:coreProperties>
</file>