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97" r:id="rId4"/>
    <p:sldId id="303" r:id="rId5"/>
    <p:sldId id="300" r:id="rId6"/>
    <p:sldId id="298" r:id="rId7"/>
    <p:sldId id="299" r:id="rId8"/>
    <p:sldId id="301" r:id="rId9"/>
    <p:sldId id="302" r:id="rId10"/>
    <p:sldId id="261" r:id="rId11"/>
    <p:sldId id="260" r:id="rId12"/>
  </p:sldIdLst>
  <p:sldSz cx="9144000" cy="5143500" type="screen16x9"/>
  <p:notesSz cx="6858000" cy="9144000"/>
  <p:embeddedFontLst>
    <p:embeddedFont>
      <p:font typeface="Hanken Grotesk" panose="020B0604020202020204" charset="0"/>
      <p:regular r:id="rId14"/>
      <p:bold r:id="rId15"/>
      <p:italic r:id="rId16"/>
      <p:boldItalic r:id="rId17"/>
    </p:embeddedFont>
    <p:embeddedFont>
      <p:font typeface="Raleway" pitchFamily="2" charset="-52"/>
      <p:regular r:id="rId18"/>
      <p:bold r:id="rId19"/>
      <p:italic r:id="rId20"/>
      <p:boldItalic r:id="rId21"/>
    </p:embeddedFont>
    <p:embeddedFont>
      <p:font typeface="Raleway Black" pitchFamily="2" charset="-52"/>
      <p:bold r:id="rId22"/>
      <p:italic r:id="rId23"/>
      <p:boldItalic r:id="rId24"/>
    </p:embeddedFont>
    <p:embeddedFont>
      <p:font typeface="Raleway ExtraBold" pitchFamily="2" charset="-52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D6E801-211A-491C-85D1-07827857C45D}">
  <a:tblStyle styleId="{11D6E801-211A-491C-85D1-07827857C4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2AB9DC-7E7E-462D-930F-777D25F3170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2"/>
  </p:normalViewPr>
  <p:slideViewPr>
    <p:cSldViewPr snapToGrid="0">
      <p:cViewPr varScale="1">
        <p:scale>
          <a:sx n="107" d="100"/>
          <a:sy n="107" d="100"/>
        </p:scale>
        <p:origin x="74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00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24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85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79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076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029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26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76634" y="1502805"/>
            <a:ext cx="4384800" cy="16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Лямбда-выражения</a:t>
            </a:r>
            <a:endParaRPr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4546282" y="3901342"/>
            <a:ext cx="4445459" cy="628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Презентацию выполнили</a:t>
            </a:r>
            <a:r>
              <a:rPr lang="en-US" sz="1800" dirty="0"/>
              <a:t>: </a:t>
            </a:r>
            <a:endParaRPr lang="ru-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Дубровин Тихон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Жученко Анна</a:t>
            </a:r>
            <a:endParaRPr sz="1800"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52657"/>
            <a:ext cx="89024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Предопределенные функциональные интерфейсы</a:t>
            </a:r>
            <a:endParaRPr sz="2400" dirty="0"/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FAB6D235-B4D4-357F-8DC9-97E445E66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10611"/>
              </p:ext>
            </p:extLst>
          </p:nvPr>
        </p:nvGraphicFramePr>
        <p:xfrm>
          <a:off x="720000" y="1025357"/>
          <a:ext cx="7445806" cy="388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54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dirty="0" err="1">
                          <a:solidFill>
                            <a:schemeClr val="tx1"/>
                          </a:solidFill>
                        </a:rPr>
                        <a:t>Интерфейс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dirty="0" err="1">
                          <a:solidFill>
                            <a:schemeClr val="tx1"/>
                          </a:solidFill>
                        </a:rPr>
                        <a:t>Назначение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9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>
                          <a:solidFill>
                            <a:sysClr val="windowText" lastClr="000000"/>
                          </a:solidFill>
                        </a:rPr>
                        <a:t>UnaryOperator&lt;T&gt;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Применение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унарной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операции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к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объекту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типа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Т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и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возврат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результата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также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имеющего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тип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Т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Название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метода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этого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интерфейса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- apply()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9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>
                          <a:solidFill>
                            <a:sysClr val="windowText" lastClr="000000"/>
                          </a:solidFill>
                        </a:rPr>
                        <a:t>BinaryOperator&lt;T&gt;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Применение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операции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к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двум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объектам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типа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Т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и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возврат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результата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также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имеющего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тип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Т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Название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метода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этого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интерфейса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- apply()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36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Consumer&lt;T&gt;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>
                          <a:solidFill>
                            <a:sysClr val="windowText" lastClr="000000"/>
                          </a:solidFill>
                        </a:rPr>
                        <a:t>Применение операции, ассоциированной с объектом типа Т. Название метода этого интерфейса - accept()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782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>
                          <a:solidFill>
                            <a:sysClr val="windowText" lastClr="000000"/>
                          </a:solidFill>
                        </a:rPr>
                        <a:t>Supplier&lt;T&gt;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>
                          <a:solidFill>
                            <a:sysClr val="windowText" lastClr="000000"/>
                          </a:solidFill>
                        </a:rPr>
                        <a:t>Возврат объекта типа Т. Название метода этого интерфейса - get()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49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>
                          <a:solidFill>
                            <a:sysClr val="windowText" lastClr="000000"/>
                          </a:solidFill>
                        </a:rPr>
                        <a:t>Function&lt;T, 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>
                          <a:solidFill>
                            <a:sysClr val="windowText" lastClr="000000"/>
                          </a:solidFill>
                        </a:rPr>
                        <a:t>Применение операции к объекту типа Т и возврат результата в виде объекта типа R. Название метода этого интерфейса - apply()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170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>
                          <a:solidFill>
                            <a:sysClr val="windowText" lastClr="000000"/>
                          </a:solidFill>
                        </a:rPr>
                        <a:t>Predicate&lt;T&gt;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Определение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того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удовлетворяет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ли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объект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типа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Т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некоторому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ограничению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Возвращает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результат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типа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boolean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указывающий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на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исход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проверки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Название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метода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этого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ysClr val="windowText" lastClr="000000"/>
                          </a:solidFill>
                        </a:rPr>
                        <a:t>интерфейса</a:t>
                      </a:r>
                      <a:r>
                        <a:rPr dirty="0">
                          <a:solidFill>
                            <a:sysClr val="windowText" lastClr="000000"/>
                          </a:solidFill>
                        </a:rPr>
                        <a:t> - test()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</a:t>
            </a:r>
            <a:endParaRPr dirty="0"/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134413"/>
            <a:ext cx="7704000" cy="3782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2400" b="1" dirty="0"/>
              <a:t>Лямбда-выражение</a:t>
            </a:r>
            <a:r>
              <a:rPr lang="ru-RU" sz="2400" dirty="0"/>
              <a:t> — это анонимный метод, реализующий код, заданный функциональным интерфейсом. Лямбда = "замыкание".</a:t>
            </a:r>
          </a:p>
          <a:p>
            <a:pPr marL="342900" indent="-342900"/>
            <a:r>
              <a:rPr lang="ru-RU" sz="2400" b="1" dirty="0"/>
              <a:t>Функциональный интерфейс </a:t>
            </a:r>
            <a:r>
              <a:rPr lang="ru-RU" sz="2400" dirty="0"/>
              <a:t>— это интерфейс, который содержит один и только один абстрактный метод. </a:t>
            </a:r>
          </a:p>
          <a:p>
            <a:pPr marL="342900" indent="-342900"/>
            <a:r>
              <a:rPr lang="ru-RU" sz="2400" b="1" dirty="0"/>
              <a:t>Замечание</a:t>
            </a:r>
            <a:r>
              <a:rPr lang="ru-RU" sz="2400" dirty="0"/>
              <a:t>: лямбда-выражение может использоваться только в том контексте, в котором определен целевой тип.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Синтаксис лямбда-выражений</a:t>
            </a:r>
            <a:endParaRPr dirty="0"/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3908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Лямбда-оператор</a:t>
            </a:r>
            <a:r>
              <a:rPr lang="ru-RU" sz="2400" b="1" dirty="0"/>
              <a:t> - &gt;</a:t>
            </a:r>
            <a:r>
              <a:rPr lang="ru-RU" sz="2400" dirty="0"/>
              <a:t>: разделяет параметры и тело выражения.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/>
              <a:t>Общий вид</a:t>
            </a:r>
            <a:r>
              <a:rPr lang="ru-RU" sz="2400" dirty="0"/>
              <a:t>: </a:t>
            </a:r>
            <a:r>
              <a:rPr lang="ru-RU" sz="2400" i="1" dirty="0"/>
              <a:t>(параметры) -&gt; { </a:t>
            </a:r>
            <a:r>
              <a:rPr lang="ru-RU" sz="2400" i="1" dirty="0" err="1"/>
              <a:t>тело_выражения</a:t>
            </a:r>
            <a:r>
              <a:rPr lang="ru-RU" sz="2400" i="1" dirty="0"/>
              <a:t> }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/>
              <a:t>Особенности</a:t>
            </a:r>
            <a:r>
              <a:rPr lang="ru-RU" sz="2400" dirty="0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400" dirty="0"/>
              <a:t>Параметры можно указывать без скобок, если их один.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400" dirty="0"/>
              <a:t>Типы параметров часто определяются автоматически, без явного указания.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9167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Немного о функциональных интерфейсах</a:t>
            </a:r>
            <a:endParaRPr dirty="0"/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3908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/>
              <a:t>Функциональный интерфейс</a:t>
            </a:r>
            <a:r>
              <a:rPr lang="ru-RU" sz="2400" dirty="0"/>
              <a:t> — интерфейс с одним абстрактным методом.</a:t>
            </a:r>
          </a:p>
          <a:p>
            <a:r>
              <a:rPr lang="ru-RU" sz="2400" dirty="0"/>
              <a:t>С версии </a:t>
            </a:r>
            <a:r>
              <a:rPr lang="en" sz="2400" dirty="0"/>
              <a:t>JDK 8 </a:t>
            </a:r>
            <a:r>
              <a:rPr lang="ru-RU" sz="2400" dirty="0"/>
              <a:t>интерфейс может содержать методы </a:t>
            </a:r>
            <a:r>
              <a:rPr lang="en" sz="2400" dirty="0"/>
              <a:t>default </a:t>
            </a:r>
            <a:r>
              <a:rPr lang="ru-RU" sz="2400" dirty="0"/>
              <a:t>и </a:t>
            </a:r>
            <a:r>
              <a:rPr lang="en" sz="2400" dirty="0"/>
              <a:t>static, </a:t>
            </a:r>
            <a:r>
              <a:rPr lang="ru-RU" sz="2400" dirty="0"/>
              <a:t>которые не являются абстрактными.</a:t>
            </a:r>
          </a:p>
          <a:p>
            <a:endParaRPr lang="ru-RU" sz="2400" dirty="0"/>
          </a:p>
          <a:p>
            <a:r>
              <a:rPr lang="ru-RU" sz="2400" b="1" dirty="0"/>
              <a:t>Абстрактный метод </a:t>
            </a:r>
            <a:r>
              <a:rPr lang="ru-RU" sz="2400" dirty="0"/>
              <a:t>— единственный метод интерфейса без реализации,   который реализуется через лямбда-выражение.</a:t>
            </a:r>
          </a:p>
          <a:p>
            <a:pPr marL="15240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905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Однострочные лямбда-выражений</a:t>
            </a:r>
            <a:endParaRPr dirty="0"/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3908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b="1" dirty="0"/>
              <a:t>Типы лямбда-выражений</a:t>
            </a:r>
            <a:r>
              <a:rPr lang="ru-RU" sz="2400" dirty="0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400" dirty="0"/>
              <a:t>Одиночное выражение — выполняет одно действие.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400" dirty="0"/>
              <a:t>Блочное тело — содержит блок кода.</a:t>
            </a:r>
          </a:p>
          <a:p>
            <a:pPr marL="457200" lvl="1" indent="0">
              <a:buNone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/>
              <a:t>Особенности</a:t>
            </a:r>
            <a:r>
              <a:rPr lang="ru-RU" sz="2400" dirty="0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400" dirty="0"/>
              <a:t>Параметры можно указывать без скобок, если их один.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400" dirty="0"/>
              <a:t>Типы параметров часто определяются автоматически, без явного указания.</a:t>
            </a:r>
          </a:p>
        </p:txBody>
      </p:sp>
    </p:spTree>
    <p:extLst>
      <p:ext uri="{BB962C8B-B14F-4D97-AF65-F5344CB8AC3E}">
        <p14:creationId xmlns:p14="http://schemas.microsoft.com/office/powerpoint/2010/main" val="137755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1714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Использование функционального интерфейса с любым совместимым с ним лямбда-выражением</a:t>
            </a:r>
            <a:endParaRPr sz="2800" dirty="0"/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2135980"/>
            <a:ext cx="7704000" cy="17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ru-RU" sz="2400" dirty="0"/>
              <a:t>Создание разных переменных для лямбда-выражений</a:t>
            </a:r>
          </a:p>
          <a:p>
            <a:pPr marL="171450" indent="-171450"/>
            <a:endParaRPr lang="ru-RU" sz="2400" dirty="0"/>
          </a:p>
          <a:p>
            <a:pPr marL="171450" indent="-171450"/>
            <a:r>
              <a:rPr lang="ru-RU" sz="2400" dirty="0"/>
              <a:t>Использование одной переменной для разных лямбда-выражений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2218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3968"/>
            <a:ext cx="7704000" cy="1255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Блочные лямбда-выражения и захват переменных</a:t>
            </a:r>
            <a:endParaRPr sz="2800" dirty="0"/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450181"/>
            <a:ext cx="7704000" cy="2621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ru-RU" sz="2400" dirty="0"/>
              <a:t>Позволяет:</a:t>
            </a:r>
          </a:p>
          <a:p>
            <a:pPr marL="457200" lvl="1" indent="0">
              <a:buNone/>
            </a:pPr>
            <a:r>
              <a:rPr lang="ru-RU" sz="2400" dirty="0"/>
              <a:t>Объявлять переменные</a:t>
            </a:r>
          </a:p>
          <a:p>
            <a:pPr marL="457200" lvl="1" indent="0">
              <a:buNone/>
            </a:pPr>
            <a:r>
              <a:rPr lang="ru-RU" sz="2400" dirty="0"/>
              <a:t>Использовать циклы</a:t>
            </a:r>
          </a:p>
          <a:p>
            <a:pPr marL="457200" lvl="1" indent="0">
              <a:buNone/>
            </a:pPr>
            <a:r>
              <a:rPr lang="ru-RU" sz="2400" dirty="0"/>
              <a:t>Конструкции </a:t>
            </a:r>
            <a:r>
              <a:rPr lang="ru-RU" sz="2400" dirty="0" err="1"/>
              <a:t>if</a:t>
            </a:r>
            <a:r>
              <a:rPr lang="ru-RU" sz="2400" dirty="0"/>
              <a:t> и </a:t>
            </a:r>
            <a:r>
              <a:rPr lang="ru-RU" sz="2400" dirty="0" err="1"/>
              <a:t>switch</a:t>
            </a:r>
            <a:endParaRPr lang="ru-RU" sz="2400" dirty="0"/>
          </a:p>
          <a:p>
            <a:pPr marL="171450" indent="-171450"/>
            <a:r>
              <a:rPr lang="ru-RU" sz="2400" dirty="0"/>
              <a:t>Необходимо для возврата значений использовать </a:t>
            </a:r>
            <a:r>
              <a:rPr lang="ru-RU" sz="2400" dirty="0" err="1"/>
              <a:t>return</a:t>
            </a:r>
            <a:endParaRPr lang="ru-RU" sz="2400" dirty="0"/>
          </a:p>
          <a:p>
            <a:pPr marL="171450" indent="-171450"/>
            <a:endParaRPr lang="ru-RU" sz="2400" dirty="0"/>
          </a:p>
          <a:p>
            <a:pPr marL="171450" indent="-171450"/>
            <a:r>
              <a:rPr lang="ru-RU" sz="2400" dirty="0"/>
              <a:t>Лямбда-выражение может использовать локальную переменную, как переменную типа </a:t>
            </a:r>
            <a:r>
              <a:rPr lang="ru-RU" sz="2400" dirty="0" err="1"/>
              <a:t>final</a:t>
            </a: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148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3968"/>
            <a:ext cx="7704000" cy="1255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Обобщенные функциональные интерфейсы</a:t>
            </a:r>
            <a:endParaRPr sz="2800" dirty="0"/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450181"/>
            <a:ext cx="7704000" cy="2621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ru-RU" sz="2400" dirty="0"/>
              <a:t>Целевой тип лямбда-выражения отчасти определяется типами аргумента или аргументов</a:t>
            </a:r>
          </a:p>
          <a:p>
            <a:pPr marL="171450" indent="-171450"/>
            <a:endParaRPr lang="ru-RU" sz="2400" dirty="0"/>
          </a:p>
          <a:p>
            <a:pPr marL="171450" indent="-171450"/>
            <a:r>
              <a:rPr lang="ru-RU" sz="2400" dirty="0"/>
              <a:t>Указываются при объявлении ссылки на функциональный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37756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3968"/>
            <a:ext cx="7704000" cy="1255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Передача лямбда-выражений в качестве аргумента </a:t>
            </a:r>
            <a:endParaRPr sz="2800" dirty="0"/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450181"/>
            <a:ext cx="7704000" cy="2621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ru-RU" sz="2400" dirty="0"/>
              <a:t>Аргументом может быть сама переменная, определяющая лямбда-выражение заранее</a:t>
            </a:r>
          </a:p>
          <a:p>
            <a:pPr marL="171450" indent="-171450"/>
            <a:endParaRPr lang="ru-RU" sz="2400" dirty="0"/>
          </a:p>
          <a:p>
            <a:pPr marL="171450" indent="-171450"/>
            <a:r>
              <a:rPr lang="ru-RU" sz="2400" dirty="0"/>
              <a:t>Также может быть само лямбда-выражение, написанное прямо в аргументе</a:t>
            </a:r>
          </a:p>
        </p:txBody>
      </p:sp>
    </p:spTree>
    <p:extLst>
      <p:ext uri="{BB962C8B-B14F-4D97-AF65-F5344CB8AC3E}">
        <p14:creationId xmlns:p14="http://schemas.microsoft.com/office/powerpoint/2010/main" val="366993014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442</Words>
  <Application>Microsoft Office PowerPoint</Application>
  <PresentationFormat>Экран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Raleway</vt:lpstr>
      <vt:lpstr>Hanken Grotesk</vt:lpstr>
      <vt:lpstr>Arial</vt:lpstr>
      <vt:lpstr>Raleway ExtraBold</vt:lpstr>
      <vt:lpstr>Raleway Black</vt:lpstr>
      <vt:lpstr>Courier New</vt:lpstr>
      <vt:lpstr>Technology Market Research Pitch Deck by Slidesgo</vt:lpstr>
      <vt:lpstr>Лямбда-выражения</vt:lpstr>
      <vt:lpstr>Введение</vt:lpstr>
      <vt:lpstr>Синтаксис лямбда-выражений</vt:lpstr>
      <vt:lpstr>Немного о функциональных интерфейсах</vt:lpstr>
      <vt:lpstr> Однострочные лямбда-выражений</vt:lpstr>
      <vt:lpstr>Использование функционального интерфейса с любым совместимым с ним лямбда-выражением</vt:lpstr>
      <vt:lpstr>Блочные лямбда-выражения и захват переменных</vt:lpstr>
      <vt:lpstr>Обобщенные функциональные интерфейсы</vt:lpstr>
      <vt:lpstr>Передача лямбда-выражений в качестве аргумента </vt:lpstr>
      <vt:lpstr>Предопределенные функциональные интерфейсы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Лямбда-выражения</dc:title>
  <dc:creator>1</dc:creator>
  <cp:lastModifiedBy>1</cp:lastModifiedBy>
  <cp:revision>6</cp:revision>
  <dcterms:modified xsi:type="dcterms:W3CDTF">2024-10-27T14:35:18Z</dcterms:modified>
</cp:coreProperties>
</file>