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4" autoAdjust="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B298EA8-9F67-9345-77D0-9D91C19FE5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9AF2E9-BD95-D64F-1676-907C47F84C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DCEEC-F92F-4228-8EF7-468D8CF29A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182396-8573-13D6-1D10-3F7E7BD6D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1F76A4-30A7-BDCF-78A7-3AE950507B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5680C-A6B7-4102-8E15-6E268E07A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50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F1DDF-8C6E-48B7-9F30-FC842D0297D6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C5F08-003D-4BAA-B14B-72C0D8A0E5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16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C5F08-003D-4BAA-B14B-72C0D8A0E5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60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7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1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9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8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3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3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04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39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BE9FC02-0EE9-43B8-A4CB-B60AF806BD69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72440C4-C445-4EBC-9112-C8080D4C6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06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028D4-86FB-CD90-CFF2-03CD5D9A2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5448"/>
            <a:ext cx="9144000" cy="2387600"/>
          </a:xfrm>
        </p:spPr>
        <p:txBody>
          <a:bodyPr/>
          <a:lstStyle/>
          <a:p>
            <a:pPr algn="l"/>
            <a:r>
              <a:rPr lang="en-US" dirty="0" err="1"/>
              <a:t>OCaml</a:t>
            </a:r>
            <a:r>
              <a:rPr lang="en-US" dirty="0"/>
              <a:t> – </a:t>
            </a:r>
            <a:r>
              <a:rPr lang="ru-RU" dirty="0"/>
              <a:t>урок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D41DD-5C1C-3B8E-0BB6-1CE87921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09610"/>
            <a:ext cx="7329273" cy="40588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Скворцов В. С., Голузин Е. К., Горюнов М. Ю.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11559-F26F-1226-24A2-9CDEAD1382C6}"/>
              </a:ext>
            </a:extLst>
          </p:cNvPr>
          <p:cNvSpPr txBox="1"/>
          <p:nvPr/>
        </p:nvSpPr>
        <p:spPr>
          <a:xfrm>
            <a:off x="9486523" y="6108801"/>
            <a:ext cx="2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Группа: 5030102/10201</a:t>
            </a:r>
          </a:p>
        </p:txBody>
      </p:sp>
    </p:spTree>
    <p:extLst>
      <p:ext uri="{BB962C8B-B14F-4D97-AF65-F5344CB8AC3E}">
        <p14:creationId xmlns:p14="http://schemas.microsoft.com/office/powerpoint/2010/main" val="349605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BC320-1B3A-57BB-8C3C-7E6CC04E5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D144F-A5FB-E42F-047E-31FA7464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ООП возможности</a:t>
            </a:r>
            <a:r>
              <a:rPr lang="en-US" dirty="0"/>
              <a:t> </a:t>
            </a:r>
            <a:r>
              <a:rPr lang="ru-RU" dirty="0"/>
              <a:t>(5</a:t>
            </a:r>
            <a:r>
              <a:rPr lang="en-US" dirty="0"/>
              <a:t>/</a:t>
            </a:r>
            <a:r>
              <a:rPr lang="ru-RU" dirty="0"/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379D5-4047-311C-8D00-2165FF7FF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dirty="0"/>
              <a:t>Наследование: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1E792-9D2D-E0FF-4EC1-FCB9F152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70" y="2869427"/>
            <a:ext cx="3334215" cy="1790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6C005C-9322-7913-1508-0ADF6D35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879" y="1485901"/>
            <a:ext cx="368668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7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2CA65-BB64-E2CF-9F57-972BC46A0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AE990-4795-9866-B30A-DAA5589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8" y="280971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66AF1-C6E1-5ED7-6BEC-C06C29C2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8" y="5377481"/>
            <a:ext cx="11108602" cy="977774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22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36321-07AA-DDB3-1E73-2B41BCC5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Полиморфизм (1</a:t>
            </a:r>
            <a:r>
              <a:rPr lang="en-US" dirty="0"/>
              <a:t>/3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9BAD3-21FA-671B-9FC1-ACF39A4F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sz="2400" dirty="0"/>
              <a:t>Можем задать полиморфные функции следующим образом: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ru-RU" sz="2400" dirty="0"/>
              <a:t>И получить следующий вывод: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400" dirty="0"/>
              <a:t>Или вот так: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B71D24-6A03-2DF6-DD84-57E00DCA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93" y="1865079"/>
            <a:ext cx="5156266" cy="4362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66A982-6E74-27C5-3A03-90586C81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45" y="3326911"/>
            <a:ext cx="1992785" cy="9417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E4F938-C058-FE57-8146-5FAC08E7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88" y="5311380"/>
            <a:ext cx="3538205" cy="48584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5851339-F20D-6754-C213-165B2FA26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317" y="5311380"/>
            <a:ext cx="3908335" cy="4858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9C200BD-36FA-F757-6785-7BF16DE23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904" y="2774391"/>
            <a:ext cx="165758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F87B2-0990-63D2-8E67-32018A9A5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4BDE0-4426-86D7-7B48-DCB7D6D4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Полиморфизм </a:t>
            </a:r>
            <a:r>
              <a:rPr lang="en-US" dirty="0"/>
              <a:t>(2/3)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753A0-301C-AFA3-7058-1177AFA7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sz="2400" dirty="0"/>
              <a:t>Можем оставлять открытое сопоставление: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 </a:t>
            </a:r>
            <a:r>
              <a:rPr lang="ru-RU" sz="2400" dirty="0"/>
              <a:t>А можем задать функцию через функции: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3261A-B929-D84E-505E-5C189682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7" y="1995095"/>
            <a:ext cx="4870307" cy="12747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24C2A8-B33F-C5CC-EF93-978830DB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558" y="1303698"/>
            <a:ext cx="4273235" cy="22438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F73607-AF29-5AEF-DF6A-4699A1C9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92" y="4417123"/>
            <a:ext cx="5201376" cy="8002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B8AC7C-11CD-BA3C-E5A2-06BD1EFAF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081" y="4271834"/>
            <a:ext cx="4790000" cy="21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3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E5E85-910B-2F2A-E0C7-F9E76B4EC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001D2-93CE-3EF8-11CB-6BA07CE8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Полиморфизм</a:t>
            </a:r>
            <a:r>
              <a:rPr lang="en-US" dirty="0"/>
              <a:t> (3/3)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11906-A82D-0D20-FCFE-80AA845C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dirty="0"/>
              <a:t>Рассмотрим пример защиты от несостоятельных ошибок: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CF6E3-D9F4-EFA5-52F3-E3B5901D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70" y="1916442"/>
            <a:ext cx="3362794" cy="22386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CADB67-2FBE-051A-21ED-A66BDD91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6" y="1903475"/>
            <a:ext cx="5724463" cy="22646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1AA40-878C-010C-14D9-DEE3A065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75" y="4680542"/>
            <a:ext cx="2562583" cy="3334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87F578-F69E-D3EC-2DC4-549691B0E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46" y="4339190"/>
            <a:ext cx="6192114" cy="857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7C2328-4BA7-E4B3-E957-0CE48BD63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523" y="5720416"/>
            <a:ext cx="838317" cy="3810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B91490-7237-0A0B-1F18-22110E33C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9746" y="5529889"/>
            <a:ext cx="355332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B005-C095-816A-6343-88DCB181D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B6B37-77C4-5E08-F341-1B364857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ООП возможности</a:t>
            </a:r>
            <a:r>
              <a:rPr lang="en-US" dirty="0"/>
              <a:t> (</a:t>
            </a:r>
            <a:r>
              <a:rPr lang="ru-RU" dirty="0"/>
              <a:t>1</a:t>
            </a:r>
            <a:r>
              <a:rPr lang="en-US" dirty="0"/>
              <a:t>/</a:t>
            </a:r>
            <a:r>
              <a:rPr lang="ru-RU" dirty="0"/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E37A8-52CE-EF15-198F-249A0C92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dirty="0"/>
              <a:t>Мы можем создавать свои классы с методами: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Можем инициализировать с различными значениями: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AE971-A9B5-4F99-71D1-5646FE4F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98" y="1971772"/>
            <a:ext cx="2753109" cy="1991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CE032-1CBC-A578-4EE6-22C2F43C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972" y="1895562"/>
            <a:ext cx="1981477" cy="20672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9231C2-D4A3-EAA3-354F-64B8C23E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908" y="4877073"/>
            <a:ext cx="2838846" cy="16385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7DD01C-72EA-9D30-3C68-1FEB55B21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767" y="5204215"/>
            <a:ext cx="1965311" cy="11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8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B3A32-D3E2-7CFA-AF2E-D92CE7032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6EE65-E95A-2CDD-9313-9190FFFD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ООП возможности</a:t>
            </a:r>
            <a:r>
              <a:rPr lang="en-US" dirty="0"/>
              <a:t> </a:t>
            </a:r>
            <a:r>
              <a:rPr lang="ru-RU" dirty="0"/>
              <a:t>(2</a:t>
            </a:r>
            <a:r>
              <a:rPr lang="en-US" dirty="0"/>
              <a:t>/</a:t>
            </a:r>
            <a:r>
              <a:rPr lang="ru-RU" dirty="0"/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38824-FCF2-BE18-BF0B-5A035DED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dirty="0"/>
              <a:t>Можно сделать абстрактный класс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А ещё можно создать единственный объект со своим классом: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35122D-15EE-84C8-7004-81452D4F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61" y="1840141"/>
            <a:ext cx="2658634" cy="18302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6A2ACB-4DDD-6D01-2738-60A4A419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977" y="1770379"/>
            <a:ext cx="2029000" cy="19000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886944-6FA9-7032-5639-100BDC767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161" y="4349454"/>
            <a:ext cx="2564155" cy="18302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C81276-8FF1-12B3-6E47-C1BD4A3A3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629" y="4382111"/>
            <a:ext cx="1902348" cy="19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0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92927-3538-0065-D995-BC876E4E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72B51-C398-3DF2-B150-E379D0CE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ООП возможности</a:t>
            </a:r>
            <a:r>
              <a:rPr lang="en-US" dirty="0"/>
              <a:t> </a:t>
            </a:r>
            <a:r>
              <a:rPr lang="ru-RU" dirty="0"/>
              <a:t>(3</a:t>
            </a:r>
            <a:r>
              <a:rPr lang="en-US" dirty="0"/>
              <a:t>/</a:t>
            </a:r>
            <a:r>
              <a:rPr lang="ru-RU" dirty="0"/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9F34B-8FFF-F1EA-0456-8A3DC486D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dirty="0"/>
              <a:t>Возможны ссылки на самого себя: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Есть конструктор: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687764-9A6A-948B-38CC-E6A2035F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91" y="1868331"/>
            <a:ext cx="3191320" cy="1781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5C194D-BF63-5362-15B9-1FA5B2E0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59" y="2152472"/>
            <a:ext cx="3010320" cy="12765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666382-581E-50B5-FF74-ADF521C4C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35" y="4490651"/>
            <a:ext cx="5880349" cy="17814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57E31F-3A32-83A2-9D36-EDA3B2191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415" y="4826530"/>
            <a:ext cx="4081967" cy="94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1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1E42C-7E74-1939-277F-DB5DD0F5A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1489A-8708-6D83-4555-65EB259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ООП возможности</a:t>
            </a:r>
            <a:r>
              <a:rPr lang="en-US" dirty="0"/>
              <a:t> </a:t>
            </a:r>
            <a:r>
              <a:rPr lang="ru-RU" dirty="0"/>
              <a:t>(4</a:t>
            </a:r>
            <a:r>
              <a:rPr lang="en-US" dirty="0"/>
              <a:t>/</a:t>
            </a:r>
            <a:r>
              <a:rPr lang="ru-RU" dirty="0"/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3199E-8DBC-60F9-9D37-D98B1374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dirty="0"/>
              <a:t>Виртуальные методы: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Приватные методы: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9E477D-3F97-7EDA-F047-5F5E2250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06" y="2200103"/>
            <a:ext cx="4404878" cy="13307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D06580-5384-1D24-2036-9D0B111E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957" y="2200103"/>
            <a:ext cx="3600148" cy="12295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DE924F-9055-7E54-0863-7D59E8371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832" y="4427255"/>
            <a:ext cx="3410426" cy="18957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83B357-05EE-A4BA-7988-F25B587D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999" y="4427255"/>
            <a:ext cx="438211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1004E-2AD3-459F-EDFE-43292A9E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221C6-824E-86EC-F4B3-834C01C2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" y="63375"/>
            <a:ext cx="12050163" cy="977774"/>
          </a:xfrm>
        </p:spPr>
        <p:txBody>
          <a:bodyPr/>
          <a:lstStyle/>
          <a:p>
            <a:pPr algn="ctr"/>
            <a:r>
              <a:rPr lang="ru-RU" dirty="0"/>
              <a:t>ООП возможности</a:t>
            </a:r>
            <a:r>
              <a:rPr lang="en-US" dirty="0"/>
              <a:t> </a:t>
            </a:r>
            <a:r>
              <a:rPr lang="ru-RU" dirty="0"/>
              <a:t>(5</a:t>
            </a:r>
            <a:r>
              <a:rPr lang="en-US" dirty="0"/>
              <a:t>/</a:t>
            </a:r>
            <a:r>
              <a:rPr lang="ru-RU" dirty="0"/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9FDBF1-B13C-F78D-97E9-C0B97FC3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303698"/>
            <a:ext cx="11108602" cy="5060887"/>
          </a:xfrm>
        </p:spPr>
        <p:txBody>
          <a:bodyPr/>
          <a:lstStyle/>
          <a:p>
            <a:r>
              <a:rPr lang="ru-RU" dirty="0"/>
              <a:t>Наследование: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8453EC-9EEC-273E-30D6-6162C5B9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70" y="2869427"/>
            <a:ext cx="3334215" cy="1790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DB50EE-6C6C-52F0-4C77-73528B1F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879" y="1485901"/>
            <a:ext cx="368668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166</Words>
  <Application>Microsoft Office PowerPoint</Application>
  <PresentationFormat>Широкоэкранный</PresentationFormat>
  <Paragraphs>57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OCaml – урок 3</vt:lpstr>
      <vt:lpstr>Полиморфизм (1/3)</vt:lpstr>
      <vt:lpstr>Полиморфизм (2/3)</vt:lpstr>
      <vt:lpstr>Полиморфизм (3/3) </vt:lpstr>
      <vt:lpstr>ООП возможности (1/5) </vt:lpstr>
      <vt:lpstr>ООП возможности (2/5) </vt:lpstr>
      <vt:lpstr>ООП возможности (3/5) </vt:lpstr>
      <vt:lpstr>ООП возможности (4/5) </vt:lpstr>
      <vt:lpstr>ООП возможности (5/5) </vt:lpstr>
      <vt:lpstr>ООП возможности (5/5)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Егор Голузин</dc:creator>
  <cp:lastModifiedBy>Егор Голузин</cp:lastModifiedBy>
  <cp:revision>4</cp:revision>
  <dcterms:created xsi:type="dcterms:W3CDTF">2024-10-09T21:07:34Z</dcterms:created>
  <dcterms:modified xsi:type="dcterms:W3CDTF">2024-10-23T21:45:17Z</dcterms:modified>
</cp:coreProperties>
</file>