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57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90"/>
  </p:normalViewPr>
  <p:slideViewPr>
    <p:cSldViewPr snapToGrid="0">
      <p:cViewPr varScale="1">
        <p:scale>
          <a:sx n="111" d="100"/>
          <a:sy n="111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44F98-7C3F-4BD0-9977-CBA9CF272AB1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66A84-3A58-4378-AC03-B9816123D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57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8E3BD-EBB8-464F-858E-9DE8A131F2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0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D0CB2-2531-4579-A87F-B5EA5C236B5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0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13E06-548C-EA62-DEBD-4C52B164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71DF8-8DEC-6A11-A3DE-630E6AF9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04DDF8-4297-63D1-6E8B-C7C8B05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56CE5-4033-C6AE-D6B9-C0063FD1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7D27D-F64C-F397-4259-F889E8CA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ACC48-5DB5-1E49-40EA-DBB4DD08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7C3409-A951-81BB-B37F-092F0E3F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21A46-E518-3F38-DAE7-0703B822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023A0-B751-0330-C9CB-D2286F1F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7293D-4B10-718D-456F-A8337B01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5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6F94F3-4275-8736-217A-629975EF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27E181-214F-12C8-1509-5F5AF510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10E23-CD18-31D2-B3ED-CF961020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C2DB4-1DB2-236F-B484-FA4A5F83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52B9B-1A04-E4BA-B65C-5C642B9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04B47-ACB0-BD1B-69C7-219E40F2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1DA06-3F95-A5D7-72DD-E08483B0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B8198-26AD-4D43-8153-2769191A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E96AA-7FD8-468C-AE45-55D89ABF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8BFCE-CBFA-8CE7-5868-FFABC3D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8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AF5D4-DED8-273A-2C3C-3F3BADE5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23D86E-1435-BD99-CF79-43682F0B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0B4783-4FA4-4652-B6E3-9D16235D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86A7D-26B9-6336-6357-E136DE30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91B8B-0BE5-2B75-56DB-822C75D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13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54DEF-AA56-2AAB-8F27-0A2A58CC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B3797-827A-EA14-D8C2-C1FA48AE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9E6B6B-0F81-430F-08BD-812BC6AA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E584D-2C12-B817-26B2-2D4F3FA4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8A423-FE93-BE71-EFCE-04521C60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239D3-9225-EB22-3267-ED13B55E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98167-9790-5F02-9617-996EEB1D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99156-ADE1-0495-E0C2-FC338C49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550BA7-3C81-19DD-3813-DBEA6B84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B9BB8E-0C94-31EC-823B-D36A1D0C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E178EA-D4D1-8B4B-CB52-FCAB8CEA5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4D33F1-AEC1-D4E3-62B1-6D737737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159610-EA8D-A5EC-22C7-1E1D090F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360E25-041F-9F64-6E2A-0AA5CB3A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04B96-EBB4-FBF9-BA18-9CE14A1C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5CF770-AB03-553F-0ADE-8E123A0D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9F5E16-4C9E-5365-66BB-D06B04B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2D8167-1B58-5CEF-9264-73EB3DB2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0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2B5352-2F80-3277-BBA9-34B1D29E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2C3A38-4F58-795B-CE6A-AC6F84E7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7A705-36E8-A5D1-F18E-0A939E65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1CBC4-EDCF-4094-AD48-3CCEBE9A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6D6D1-C3CA-2F3B-A8C9-39963584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EB93FD-1789-D652-519B-BC0D521E1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1D2ADD-3044-879C-D272-85423A26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862DE7-4CA8-9353-5C69-E41C2E4F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E2BC04-755D-9BEA-3663-4BAEEDA7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61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8F1B9-44B5-BFD3-302D-197BFF06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3FD054-F33B-7B01-8009-E1921B2F1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CA8B31-1CCC-C764-DED7-5B600A4B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C23CC-85FD-6A16-B59E-638E96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B175C-31E0-3400-811E-689C4CD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1F50-B73D-7CBE-27AB-BFE484FE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AA27-37AA-399D-4496-E26181C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76A1D-5540-B7AA-2356-6BBC7EAA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331E6-4376-D417-0381-619248B5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E6E9B-A414-453F-B7BD-87923A9612C0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FF8EA-297B-9F80-F588-21A349FD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4AA9E-2248-2DB2-2BF8-AFFCE7E6F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992F9-37BA-440C-8450-ECF43CD8E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9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FE473-4E73-DFFF-61C1-11ADE63E0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278" y="597929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endParaRPr lang="ru-RU" sz="80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6C124-1415-2662-74A2-AB72A94A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056" y="3159958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Потоки. Память. Сеть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90983-674D-04FD-F474-F10613BDF5F9}"/>
              </a:ext>
            </a:extLst>
          </p:cNvPr>
          <p:cNvSpPr txBox="1"/>
          <p:nvPr/>
        </p:nvSpPr>
        <p:spPr>
          <a:xfrm>
            <a:off x="358690" y="4035940"/>
            <a:ext cx="3657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Выполнили: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Умнов С. А. 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Карасев В. А.</a:t>
            </a:r>
          </a:p>
          <a:p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Пучкин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И. А.</a:t>
            </a:r>
          </a:p>
          <a:p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Преподователь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Иванов Д. Ю.</a:t>
            </a:r>
          </a:p>
        </p:txBody>
      </p:sp>
    </p:spTree>
    <p:extLst>
      <p:ext uri="{BB962C8B-B14F-4D97-AF65-F5344CB8AC3E}">
        <p14:creationId xmlns:p14="http://schemas.microsoft.com/office/powerpoint/2010/main" val="385673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A1A7-4C01-CB02-FC81-8F655D07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06CBD-7B2F-4B30-4696-CC546DD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Мониторинг </a:t>
            </a:r>
            <a:r>
              <a:rPr lang="ru-RU" sz="3200" b="1"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использования памяти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23935-5408-A2F9-05B1-2FC28780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0527174" cy="2161371"/>
          </a:xfrm>
        </p:spPr>
        <p:txBody>
          <a:bodyPr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Для мониторинга использования памяти можно использовать встроенные инструменты 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Erlang,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такие как :</a:t>
            </a:r>
            <a:r>
              <a:rPr lang="e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erlang.memory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/0 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и :</a:t>
            </a:r>
            <a:r>
              <a:rPr lang="e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erlang.system_info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/1.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Эти функции предоставляют информацию о текущем состоянии памяти и помогают диагностировать проблемы.</a:t>
            </a:r>
            <a:endParaRPr lang="ru-RU" b="0" i="0" u="none" strike="noStrike" dirty="0">
              <a:solidFill>
                <a:srgbClr val="18181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8E2855-0E1C-51AB-26B2-B50D6584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3" y="3429000"/>
            <a:ext cx="8857751" cy="32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3A39-3808-691C-9A43-D233412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Сетевое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79A80-3AD1-6E51-131D-0CDED913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Модули :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gen_tcp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и :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gen_udp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в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предоставляют низкоуровневый доступ к TCP и UDP сокетам соответственно. Эти модули позволяют создавать как серверы, так и клиенты, которые могут обмениваться данными через сеть.</a:t>
            </a:r>
          </a:p>
        </p:txBody>
      </p:sp>
    </p:spTree>
    <p:extLst>
      <p:ext uri="{BB962C8B-B14F-4D97-AF65-F5344CB8AC3E}">
        <p14:creationId xmlns:p14="http://schemas.microsoft.com/office/powerpoint/2010/main" val="311627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21FA7-8FA7-579F-491A-4859C882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ТСР сервер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E699F2-12D3-9DD2-489F-D15160E1C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938843"/>
            <a:ext cx="5725324" cy="4124901"/>
          </a:xfrm>
        </p:spPr>
      </p:pic>
    </p:spTree>
    <p:extLst>
      <p:ext uri="{BB962C8B-B14F-4D97-AF65-F5344CB8AC3E}">
        <p14:creationId xmlns:p14="http://schemas.microsoft.com/office/powerpoint/2010/main" val="27997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71EC-B00C-E4F7-352D-B8E07A9B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ТСР клиент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826420-19A1-30D5-89D5-F04C6192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583"/>
            <a:ext cx="10513271" cy="3758539"/>
          </a:xfrm>
        </p:spPr>
      </p:pic>
    </p:spTree>
    <p:extLst>
      <p:ext uri="{BB962C8B-B14F-4D97-AF65-F5344CB8AC3E}">
        <p14:creationId xmlns:p14="http://schemas.microsoft.com/office/powerpoint/2010/main" val="145605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97FAE-9657-0E5B-33D5-79A002F6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UDP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сервер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E4FCE3-7853-B83A-5540-92C3D8A4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108" y="1690688"/>
            <a:ext cx="7877676" cy="4919322"/>
          </a:xfrm>
        </p:spPr>
      </p:pic>
    </p:spTree>
    <p:extLst>
      <p:ext uri="{BB962C8B-B14F-4D97-AF65-F5344CB8AC3E}">
        <p14:creationId xmlns:p14="http://schemas.microsoft.com/office/powerpoint/2010/main" val="157433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56C4F-BFB3-8DA7-55B5-E2B34DBD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UDP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клиент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BA9860-3A61-E4B2-876A-FD3E5ECF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7056" y="2331037"/>
            <a:ext cx="9451411" cy="3984419"/>
          </a:xfrm>
        </p:spPr>
      </p:pic>
    </p:spTree>
    <p:extLst>
      <p:ext uri="{BB962C8B-B14F-4D97-AF65-F5344CB8AC3E}">
        <p14:creationId xmlns:p14="http://schemas.microsoft.com/office/powerpoint/2010/main" val="239723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BE93E-6DA8-BD04-B851-25C34816DAE5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Потоки (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stream)</a:t>
            </a:r>
            <a:endParaRPr lang="ru-RU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C7B3B-AF8D-8851-E778-7FD8A2CE04EC}"/>
              </a:ext>
            </a:extLst>
          </p:cNvPr>
          <p:cNvSpPr txBox="1"/>
          <p:nvPr/>
        </p:nvSpPr>
        <p:spPr>
          <a:xfrm>
            <a:off x="616687" y="956930"/>
            <a:ext cx="11259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Так называемые «ленивые перечисления», которые позволяют обрабатывать данные по мере необходимости, а не сразу загружать их в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Полезны при работе с гигантскими данными или бесконечными последовательностями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7C970-035D-3AA2-E4DC-7706FFE7CD4D}"/>
              </a:ext>
            </a:extLst>
          </p:cNvPr>
          <p:cNvSpPr txBox="1"/>
          <p:nvPr/>
        </p:nvSpPr>
        <p:spPr>
          <a:xfrm>
            <a:off x="616687" y="4043349"/>
            <a:ext cx="111641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Ленивость: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потоки не выполняют вычисления, пока их результаты не понадобятся 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&gt;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экономия памяти и ресурсов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Составление контейнеров: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Потоки легко связываются в цепочки операций, упрощая обработку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9B265-9A57-7752-63E8-0D045D81EAAB}"/>
              </a:ext>
            </a:extLst>
          </p:cNvPr>
          <p:cNvSpPr txBox="1"/>
          <p:nvPr/>
        </p:nvSpPr>
        <p:spPr>
          <a:xfrm>
            <a:off x="209105" y="3361914"/>
            <a:ext cx="120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Характеристики потоков:</a:t>
            </a:r>
          </a:p>
        </p:txBody>
      </p:sp>
    </p:spTree>
    <p:extLst>
      <p:ext uri="{BB962C8B-B14F-4D97-AF65-F5344CB8AC3E}">
        <p14:creationId xmlns:p14="http://schemas.microsoft.com/office/powerpoint/2010/main" val="256621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E0CB-16FF-EA60-FD34-221B1098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A45557-9FBB-2D1A-4423-CF61EA9ED336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Модули для работы с потоками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D804B-DC68-32A6-37E2-F1C42688306C}"/>
              </a:ext>
            </a:extLst>
          </p:cNvPr>
          <p:cNvSpPr txBox="1"/>
          <p:nvPr/>
        </p:nvSpPr>
        <p:spPr>
          <a:xfrm>
            <a:off x="616687" y="956930"/>
            <a:ext cx="11259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Stream: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Предоставляет функции для ленивых вычислений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Enum: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Работает с данными, используя строгую (жадную) обработку. Потоки часто завершаются вызовом функций из модуля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Enum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6A7A-009E-2E1F-27AE-DACA45367094}"/>
              </a:ext>
            </a:extLst>
          </p:cNvPr>
          <p:cNvSpPr txBox="1"/>
          <p:nvPr/>
        </p:nvSpPr>
        <p:spPr>
          <a:xfrm>
            <a:off x="404037" y="3051543"/>
            <a:ext cx="418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Создание потоков: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29CDD-E141-5599-ADBF-88F8FFF4FB5D}"/>
              </a:ext>
            </a:extLst>
          </p:cNvPr>
          <p:cNvSpPr txBox="1"/>
          <p:nvPr/>
        </p:nvSpPr>
        <p:spPr>
          <a:xfrm>
            <a:off x="616687" y="3853494"/>
            <a:ext cx="11259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</a:t>
            </a:r>
            <a:r>
              <a:rPr lang="en-US" sz="2400" b="0" i="0" dirty="0" err="1">
                <a:solidFill>
                  <a:srgbClr val="3973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x * x end)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IO.inspect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Enum.to_list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(stream))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[1, 4, 9, 16]</a:t>
            </a:r>
            <a:endParaRPr lang="ru-RU" sz="2400" b="0" i="0" dirty="0"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Stream.iterate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&amp;(&amp;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Enum.take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IO.inspect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[0, 1, 2, 3, 4]</a:t>
            </a:r>
            <a:endParaRPr lang="en-US" sz="240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8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EFC0C-2305-938B-4F22-50F9FF5A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89DB4-74AE-83C4-772F-39B892C68EC4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Операции с потоками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0511E-CEC0-A462-60ED-01BEE270BE3A}"/>
              </a:ext>
            </a:extLst>
          </p:cNvPr>
          <p:cNvSpPr txBox="1"/>
          <p:nvPr/>
        </p:nvSpPr>
        <p:spPr>
          <a:xfrm>
            <a:off x="616687" y="956930"/>
            <a:ext cx="11259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Stream.map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Применяет функцию к каждому элементу потока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Stream.filter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Фильтрует элементы потока по условию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Stream.flat_map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Преобразует каждый элемент в коллекцию и объединяет 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Stream.chunk_every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Разделяет поток на </a:t>
            </a:r>
            <a:r>
              <a:rPr lang="ru-RU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чанки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фиксированного размера</a:t>
            </a:r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63A3C-8BF7-4C6B-EE9F-376BA163B9D1}"/>
              </a:ext>
            </a:extLst>
          </p:cNvPr>
          <p:cNvSpPr txBox="1"/>
          <p:nvPr/>
        </p:nvSpPr>
        <p:spPr>
          <a:xfrm>
            <a:off x="616687" y="3853494"/>
            <a:ext cx="11259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</a:t>
            </a:r>
            <a:r>
              <a:rPr lang="en-US" sz="2400" b="0" i="0" dirty="0" err="1">
                <a:solidFill>
                  <a:srgbClr val="3973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-&gt; x * x end)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IO.inspect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Enum.to_list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(stream)) </a:t>
            </a:r>
            <a:r>
              <a:rPr lang="en-US" sz="24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[1, 4, 9, 16]</a:t>
            </a:r>
            <a:endParaRPr lang="ru-RU" sz="2400" b="0" i="0" dirty="0"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tream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Stream.chunk_every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(1..10, 3)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IO.inspect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Enum.to_list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(stream)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# [[1,2,3], [4,5,6], [7,8,9], [10]]</a:t>
            </a:r>
          </a:p>
        </p:txBody>
      </p:sp>
    </p:spTree>
    <p:extLst>
      <p:ext uri="{BB962C8B-B14F-4D97-AF65-F5344CB8AC3E}">
        <p14:creationId xmlns:p14="http://schemas.microsoft.com/office/powerpoint/2010/main" val="299570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2B55-BAC2-65B6-9A0F-FD14089E8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6E2ECF-B03A-F989-283B-F135AC824D86}"/>
              </a:ext>
            </a:extLst>
          </p:cNvPr>
          <p:cNvSpPr txBox="1"/>
          <p:nvPr/>
        </p:nvSpPr>
        <p:spPr>
          <a:xfrm>
            <a:off x="116958" y="191386"/>
            <a:ext cx="12075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Пример конвейера потоков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1573F-2D6B-DA56-4A22-1B5FA1C785A1}"/>
              </a:ext>
            </a:extLst>
          </p:cNvPr>
          <p:cNvSpPr txBox="1"/>
          <p:nvPr/>
        </p:nvSpPr>
        <p:spPr>
          <a:xfrm>
            <a:off x="616687" y="956930"/>
            <a:ext cx="112598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Задача: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Файл с числами, разделенными пробелами. Нужно считать, удвоить и вывести только числа, большие десяти.</a:t>
            </a:r>
          </a:p>
          <a:p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File.write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!("numbers.txt", "1 2 3 4 5 6 7 8 9 10")</a:t>
            </a:r>
          </a:p>
          <a:p>
            <a:endParaRPr lang="en-US" sz="280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File.stream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!("numbers.txt")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Stream.flat_map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String.split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(&amp;1, " "))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Stream.map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(&amp;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String.to_integer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/1)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Stream.filter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(&amp;(&amp;1 &gt; 5))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Stream.map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(&amp;(&amp;1 * 2))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Enum.to_list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|&gt; </a:t>
            </a:r>
            <a:r>
              <a:rPr lang="en-US" sz="2800" dirty="0" err="1">
                <a:latin typeface="Consolas" panose="020B0609020204030204" pitchFamily="49" charset="0"/>
                <a:ea typeface="Cambria Math" panose="02040503050406030204" pitchFamily="18" charset="0"/>
              </a:rPr>
              <a:t>IO.inspect</a:t>
            </a:r>
            <a:r>
              <a:rPr lang="en-US" sz="2800" dirty="0">
                <a:latin typeface="Consolas" panose="020B0609020204030204" pitchFamily="49" charset="0"/>
                <a:ea typeface="Cambria Math" panose="02040503050406030204" pitchFamily="18" charset="0"/>
              </a:rPr>
              <a:t>() # [12, 14, 16, 18, 20]</a:t>
            </a:r>
          </a:p>
          <a:p>
            <a:endParaRPr lang="ru-RU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90AC7-9C87-2761-5AF5-44AC678B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Управление памятью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(1/2)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7B92E-DB7F-EC7B-6A5F-E889925E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3"/>
            <a:ext cx="10515600" cy="486984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Elixir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работает на </a:t>
            </a: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Erlang VM (BEAM),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которая использует автоматическое управление памятью.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BEAM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использует сборку мусора для освобождения неиспользуемой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Процессы в </a:t>
            </a: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Elixir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изолированы и имеют свою собственную память.</a:t>
            </a:r>
          </a:p>
        </p:txBody>
      </p:sp>
    </p:spTree>
    <p:extLst>
      <p:ext uri="{BB962C8B-B14F-4D97-AF65-F5344CB8AC3E}">
        <p14:creationId xmlns:p14="http://schemas.microsoft.com/office/powerpoint/2010/main" val="197653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6CD0B-D245-A326-CA97-4C4BF937D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FA1E8-E82D-F8FE-88CE-C725B461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Управление памятью в </a:t>
            </a:r>
            <a:r>
              <a:rPr lang="en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Elixir</a:t>
            </a:r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(2/2)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D8D58E-6CFE-B9C7-011B-B3F2E459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1805651"/>
            <a:ext cx="8452637" cy="456833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265D5C3-AC9B-30CC-1050-AB23600C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3"/>
            <a:ext cx="10049944" cy="79555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Пример управления памяти:</a:t>
            </a:r>
          </a:p>
        </p:txBody>
      </p:sp>
    </p:spTree>
    <p:extLst>
      <p:ext uri="{BB962C8B-B14F-4D97-AF65-F5344CB8AC3E}">
        <p14:creationId xmlns:p14="http://schemas.microsoft.com/office/powerpoint/2010/main" val="2063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5B0A-39C5-A465-3517-B0F433631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6403C-B53D-D386-E104-9C9038E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Сборка мусора и оптимизация памяти (1/2)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A472A-CBDF-E970-8D33-97FBFAE7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0527174" cy="41753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Сборка мусора в </a:t>
            </a: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BEAM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происходит автоматически, но можно вручную инициировать её вызовом :</a:t>
            </a:r>
            <a:r>
              <a:rPr lang="en" b="0" i="0" u="none" strike="noStrike" dirty="0" err="1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erlang.garbage_collect</a:t>
            </a: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/0.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Важно следить за использованием памяти, особенно в долгоживущих процессах.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Использование структур данных, таких как </a:t>
            </a:r>
            <a:r>
              <a:rPr lang="en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ETS (Erlang Term Storage), </a:t>
            </a:r>
            <a:r>
              <a:rPr lang="ru-RU" b="0" i="0" u="none" strike="noStrike" dirty="0">
                <a:solidFill>
                  <a:srgbClr val="18181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может помочь оптимизировать использование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80003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E29BB-B51A-A25F-B4D3-4B80E609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1D50B-CE71-DC8F-C763-546360DC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1009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Сборка мусора и оптимизация памяти (2/2)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04A2D-F426-213E-3192-723C2722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010092"/>
            <a:ext cx="10527174" cy="6682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>
                <a:solidFill>
                  <a:srgbClr val="18181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Пример на оптимизацию памяти:</a:t>
            </a:r>
            <a:endParaRPr lang="ru-RU" b="0" i="0" u="none" strike="noStrike" dirty="0">
              <a:solidFill>
                <a:srgbClr val="18181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35B6C6-0778-A938-ABE4-3244568E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1529406"/>
            <a:ext cx="6600688" cy="51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7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690</Words>
  <Application>Microsoft Macintosh PowerPoint</Application>
  <PresentationFormat>Широкоэкранный</PresentationFormat>
  <Paragraphs>65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Consolas</vt:lpstr>
      <vt:lpstr>Тема Office</vt:lpstr>
      <vt:lpstr>Elixir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памятью в Elixir (1/2)</vt:lpstr>
      <vt:lpstr>Управление памятью в Elixir (2/2)</vt:lpstr>
      <vt:lpstr>Сборка мусора и оптимизация памяти (1/2)</vt:lpstr>
      <vt:lpstr>Сборка мусора и оптимизация памяти (2/2)</vt:lpstr>
      <vt:lpstr>Мониторинг использования памяти</vt:lpstr>
      <vt:lpstr>Сетевое программирование</vt:lpstr>
      <vt:lpstr>ТСР сервер</vt:lpstr>
      <vt:lpstr>ТСР клиент</vt:lpstr>
      <vt:lpstr>UDP сервер</vt:lpstr>
      <vt:lpstr>UDP клиент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Карасёв</dc:creator>
  <cp:lastModifiedBy>Умнов Сергей Алексеевич</cp:lastModifiedBy>
  <cp:revision>5</cp:revision>
  <dcterms:created xsi:type="dcterms:W3CDTF">2024-11-21T17:30:54Z</dcterms:created>
  <dcterms:modified xsi:type="dcterms:W3CDTF">2024-11-29T09:09:14Z</dcterms:modified>
</cp:coreProperties>
</file>