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73" r:id="rId6"/>
    <p:sldId id="258" r:id="rId7"/>
    <p:sldId id="275" r:id="rId8"/>
    <p:sldId id="271" r:id="rId9"/>
    <p:sldId id="272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9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61425-A447-9137-EFC1-3500E087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E498D7-2D4E-4662-303C-E538D66F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E2D45-1862-C9C3-FA3A-F078CECA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03139-FC72-7CCF-2F0C-674658A0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C07C5-790C-4304-B47B-5881BBEB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8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F28A7-A255-CA80-7ED7-DBF685EA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EB8B11-4DE6-71DE-1DD4-1A806EC84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68446-2E91-D572-15AF-EB67491E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0F777-8BD3-0CEA-66FC-7A73F563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9DF01-797E-8DD1-0000-7D223E2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51E947-4B68-0830-42F0-403C3977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D3FC18-E73B-C9C9-DAD1-5D9832B3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CC74F-5560-63F0-90A0-4B9EE5A3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4A51A-D402-CE9F-DECF-99C215D3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209CA-DBA9-C666-4198-B376418F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72372-DCB6-2D12-AC76-E04AAE84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43001-2D99-1410-9611-E141FCA5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32833-4AD7-0969-E38E-A8D606D5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E20D7-AA0D-272B-AE5A-563A41A7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D4D89-BEDD-AEA5-D736-184F3277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E70AA-A402-3228-0491-9B7AA54F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56DB2-B1C2-88B5-EBFD-E4CB813C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2C9E0-E006-4F2E-7859-1E192D53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57DC8-7FE2-296D-76BC-42D9377C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9BAFB3-FC10-A415-6275-A03009D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8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FB127-4A1E-395F-28C7-30BDE01F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56D15-9040-D174-BE7A-D780625C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F5F1A-1439-DEC6-5E68-272A563B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1137F-BB68-C598-6EDD-06BD1A06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8FB3D-A14E-C3DD-995D-F63368EB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D5ADD-CAE6-A91F-D338-FB2DD899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7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615B-BBBA-4BDF-51A4-90685B5A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D8384-E883-0366-9F71-0C8A226F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CD37D0-ABB1-5F87-5D8A-623517B1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639762-9E5A-DDA5-ACA1-6D8041365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0DBF06-D053-55AF-57CA-2BDA3DEF1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600ED8-5400-749B-64B4-B7ADE5D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E8A5A9-4665-EBCD-6CA8-38D87008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678EC9-623E-715F-79E0-8E238465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350A5-2385-A8F9-CC17-2A81F0A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878254-C555-5D72-B8FA-16966005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E46E-2C89-25C1-6C01-70FA290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268D7A-CE65-781D-0117-3062337F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32D82F-17B7-DED5-C64B-79222B32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F56DF-41FF-FD5D-6CFE-B30BF6AA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20027B-4EF6-B55C-9F95-63E40715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1FCB5-2E42-7AFD-8A13-C033143B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1AF19-2E6D-20CA-E77D-FE8EFD3D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2D5286-37EF-F5CB-2F0A-59267353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8D8E8-BE12-90BB-99EA-C5E1486E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4CDBD-B37D-E026-D58F-9029CD2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57F7D-580B-A2F6-9C3D-3299C8A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C317-3CA1-36B3-53D1-DF6173AF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A0DF9-B6A5-A98D-0104-6A9F62273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F3A367-4190-33F1-02EF-721B3A64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ADAB4F-DDB3-0A7B-5E87-E8FD159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AEFDDE-C842-9B2B-86E1-F665639C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26883-F904-1187-F74C-FCCF0D67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ED5A-08AC-4DD9-9604-C6F9842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F9F83A-3601-674A-B750-A97680A9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281E7B-C201-1605-A41A-86C6C520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A1A57-40C3-42B2-A800-074224345269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6AADC-DB0C-1F99-4DBA-4FF678055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C8A3B-449D-4B6C-B34A-93EDBFAEC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AB45E-FD78-4064-8CAF-7D42EBB0F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1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350BBB3-CC82-2742-9758-7BB3E39D6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100F0-884B-E240-FCC3-0E40FA152211}"/>
              </a:ext>
            </a:extLst>
          </p:cNvPr>
          <p:cNvSpPr txBox="1"/>
          <p:nvPr/>
        </p:nvSpPr>
        <p:spPr>
          <a:xfrm>
            <a:off x="6095999" y="701749"/>
            <a:ext cx="408999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b="1" dirty="0">
                <a:latin typeface="Segoe Script" panose="030B0504020000000003" pitchFamily="66" charset="0"/>
              </a:rPr>
              <a:t>Рецепт зелья </a:t>
            </a:r>
            <a:r>
              <a:rPr lang="en-US" sz="2300" b="1" dirty="0">
                <a:latin typeface="Segoe Script" panose="030B0504020000000003" pitchFamily="66" charset="0"/>
              </a:rPr>
              <a:t>Elixir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b="1" dirty="0">
                <a:latin typeface="Segoe Script" panose="030B0504020000000003" pitchFamily="66" charset="0"/>
              </a:rPr>
              <a:t>Генераторы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b="1" dirty="0">
                <a:latin typeface="Segoe Script" panose="030B0504020000000003" pitchFamily="66" charset="0"/>
              </a:rPr>
              <a:t>Потоки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300" b="1" dirty="0">
                <a:latin typeface="Segoe Script" panose="030B0504020000000003" pitchFamily="66" charset="0"/>
              </a:rPr>
              <a:t>Макросы</a:t>
            </a:r>
          </a:p>
          <a:p>
            <a:pPr marL="457200" indent="-457200">
              <a:buFont typeface="+mj-lt"/>
              <a:buAutoNum type="arabicPeriod"/>
            </a:pPr>
            <a:endParaRPr lang="ru-RU" sz="2300" b="1" dirty="0">
              <a:latin typeface="Segoe Script" panose="030B0504020000000003" pitchFamily="66" charset="0"/>
            </a:endParaRPr>
          </a:p>
          <a:p>
            <a:r>
              <a:rPr lang="ru-RU" sz="2300" b="1" dirty="0">
                <a:latin typeface="Segoe Script" panose="030B0504020000000003" pitchFamily="66" charset="0"/>
              </a:rPr>
              <a:t>Авторы: </a:t>
            </a:r>
          </a:p>
          <a:p>
            <a:r>
              <a:rPr lang="ru-RU" sz="2300" b="1" dirty="0">
                <a:latin typeface="Segoe Script" panose="030B0504020000000003" pitchFamily="66" charset="0"/>
              </a:rPr>
              <a:t>Карасев, Умнов, </a:t>
            </a:r>
            <a:r>
              <a:rPr lang="ru-RU" sz="2300" b="1" dirty="0" err="1">
                <a:latin typeface="Segoe Script" panose="030B0504020000000003" pitchFamily="66" charset="0"/>
              </a:rPr>
              <a:t>Пучкин</a:t>
            </a:r>
            <a:endParaRPr lang="ru-RU" sz="2300" b="1" dirty="0">
              <a:latin typeface="Segoe Script" panose="030B0504020000000003" pitchFamily="66" charset="0"/>
            </a:endParaRPr>
          </a:p>
          <a:p>
            <a:endParaRPr lang="ru-RU" sz="2300" b="1" dirty="0">
              <a:latin typeface="Segoe Script" panose="030B0504020000000003" pitchFamily="66" charset="0"/>
            </a:endParaRPr>
          </a:p>
          <a:p>
            <a:r>
              <a:rPr lang="ru-RU" sz="2300" b="1" dirty="0">
                <a:latin typeface="Segoe Script" panose="030B0504020000000003" pitchFamily="66" charset="0"/>
              </a:rPr>
              <a:t>Преподаватель: </a:t>
            </a:r>
          </a:p>
          <a:p>
            <a:r>
              <a:rPr lang="ru-RU" sz="2300" b="1" dirty="0">
                <a:latin typeface="Segoe Script" panose="030B0504020000000003" pitchFamily="66" charset="0"/>
              </a:rPr>
              <a:t>Иванов Д.Ю.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110DB41-5560-1C11-C7D7-AAFC314E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4556" l="10000" r="90000">
                        <a14:foregroundMark x1="45444" y1="94556" x2="45444" y2="94556"/>
                        <a14:foregroundMark x1="50111" y1="6000" x2="50111" y2="6000"/>
                        <a14:foregroundMark x1="49778" y1="3000" x2="49778" y2="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1042">
            <a:off x="2542495" y="1626388"/>
            <a:ext cx="1106364" cy="101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1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99630A72-BD7D-0AD2-AECB-906030BE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9D87A16-C6B9-4D76-1584-8DFD0E31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3812420" cy="21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1D24F-3C0E-8AF9-91EB-17DFD25266CE}"/>
              </a:ext>
            </a:extLst>
          </p:cNvPr>
          <p:cNvSpPr txBox="1"/>
          <p:nvPr/>
        </p:nvSpPr>
        <p:spPr>
          <a:xfrm>
            <a:off x="6007396" y="3274828"/>
            <a:ext cx="40510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b="1" dirty="0">
                <a:latin typeface="Segoe Script" panose="030B0504020000000003" pitchFamily="66" charset="0"/>
              </a:rPr>
              <a:t>Купи и скачай </a:t>
            </a:r>
            <a:r>
              <a:rPr lang="en-US" sz="2300" b="1" dirty="0">
                <a:latin typeface="Segoe Script" panose="030B0504020000000003" pitchFamily="66" charset="0"/>
              </a:rPr>
              <a:t>Elixir</a:t>
            </a:r>
          </a:p>
          <a:p>
            <a:r>
              <a:rPr lang="ru-RU" sz="2300" b="1" dirty="0">
                <a:latin typeface="Segoe Script" panose="030B0504020000000003" pitchFamily="66" charset="0"/>
              </a:rPr>
              <a:t>Купи и скачай </a:t>
            </a:r>
            <a:r>
              <a:rPr lang="en-US" sz="2300" b="1" dirty="0">
                <a:latin typeface="Segoe Script" panose="030B0504020000000003" pitchFamily="66" charset="0"/>
              </a:rPr>
              <a:t>Elixir</a:t>
            </a:r>
            <a:endParaRPr lang="ru-RU" sz="2300" b="1" dirty="0">
              <a:latin typeface="Segoe Script" panose="030B0504020000000003" pitchFamily="66" charset="0"/>
            </a:endParaRPr>
          </a:p>
          <a:p>
            <a:r>
              <a:rPr lang="ru-RU" sz="2300" b="1" dirty="0">
                <a:latin typeface="Segoe Script" panose="030B0504020000000003" pitchFamily="66" charset="0"/>
              </a:rPr>
              <a:t>Спасибо за внимание!</a:t>
            </a:r>
          </a:p>
          <a:p>
            <a:r>
              <a:rPr lang="ru-RU" sz="2300" b="1" dirty="0">
                <a:latin typeface="Segoe Script" panose="030B0504020000000003" pitchFamily="66" charset="0"/>
              </a:rPr>
              <a:t>Купи и скачай </a:t>
            </a:r>
            <a:r>
              <a:rPr lang="en-US" sz="2300" b="1" dirty="0">
                <a:latin typeface="Segoe Script" panose="030B0504020000000003" pitchFamily="66" charset="0"/>
              </a:rPr>
              <a:t>Elixir</a:t>
            </a:r>
            <a:endParaRPr lang="ru-RU" sz="2300" b="1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Генераторы в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(1/3)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3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Генераторы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в </a:t>
            </a:r>
            <a:r>
              <a:rPr lang="en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Elixir - 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это мощный инструмент для создания и обработки последовательностей значений. Они позволяют генерировать, фильтровать и преобразовывать данные на лету.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Генерируют последовательности: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числа, строки, комбинации и т.д.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Фильтруют и преобразуют данные: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с помощью функций и условий.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Комбинируют последовательности:</a:t>
            </a:r>
            <a:r>
              <a:rPr lang="ru-RU" sz="2400" b="0" i="0" u="none" strike="noStrike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для создания сложных паттернов.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7CB408C0-A17B-5CD1-1E2C-EEA8ADE0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Генераторы в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(2/3)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28" y="830450"/>
            <a:ext cx="10515600" cy="4146664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Генераторы в </a:t>
            </a:r>
            <a:r>
              <a:rPr lang="en" sz="2400" dirty="0">
                <a:effectLst/>
              </a:rPr>
              <a:t>Elixir </a:t>
            </a:r>
            <a:r>
              <a:rPr lang="ru-RU" sz="2400" dirty="0">
                <a:effectLst/>
              </a:rPr>
              <a:t>используются в </a:t>
            </a:r>
            <a:r>
              <a:rPr lang="en" sz="2400" dirty="0">
                <a:effectLst/>
              </a:rPr>
              <a:t>comprehension-</a:t>
            </a:r>
            <a:r>
              <a:rPr lang="ru-RU" sz="2400" dirty="0">
                <a:effectLst/>
              </a:rPr>
              <a:t>синтаксисе.</a:t>
            </a:r>
          </a:p>
          <a:p>
            <a:endParaRPr lang="ru-RU" sz="2400" dirty="0"/>
          </a:p>
          <a:p>
            <a:endParaRPr lang="ru-RU" sz="2400" dirty="0">
              <a:effectLst/>
            </a:endParaRPr>
          </a:p>
          <a:p>
            <a:endParaRPr lang="ru-RU" sz="2400" dirty="0"/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r>
              <a:rPr lang="ru-RU" sz="2400" dirty="0">
                <a:effectLst/>
              </a:rPr>
              <a:t>Генераторы позволяют фильтровать значения на лету с помощью условий.</a:t>
            </a:r>
            <a:br>
              <a:rPr lang="ru-RU" sz="2400" dirty="0"/>
            </a:b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F556D-984F-6BDA-F806-A54B8173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9" y="1375278"/>
            <a:ext cx="9227059" cy="18800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3BEB57-D44A-9801-CE9B-3B2A4CD5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8" y="4505694"/>
            <a:ext cx="9322980" cy="1864596"/>
          </a:xfrm>
          <a:prstGeom prst="rect">
            <a:avLst/>
          </a:prstGeom>
        </p:spPr>
      </p:pic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5F776EB1-017F-FD61-1EB9-337CB0E3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8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 Генераторы в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(3/3)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5" y="832101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Генераторы можно использовать для преобразования данных с помощью функций.</a:t>
            </a:r>
          </a:p>
          <a:p>
            <a:pPr marL="0" indent="0">
              <a:buNone/>
            </a:pPr>
            <a:endParaRPr lang="ru-RU" sz="2400" b="0" i="0" u="none" strike="noStrike" dirty="0">
              <a:solidFill>
                <a:srgbClr val="40404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482ADE-92E4-907E-E708-784BD254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4" y="1674561"/>
            <a:ext cx="9601773" cy="2471234"/>
          </a:xfrm>
          <a:prstGeom prst="rect">
            <a:avLst/>
          </a:prstGeom>
        </p:spPr>
      </p:pic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7C058A19-4CE4-EA23-7DE7-FC6771C7E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1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6E881-EEF0-4AA5-F53B-E19B72D1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995C7-12B2-E83B-428D-85736DE78551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Потоки 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stream)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5705C-A914-C876-C468-E04E834EE555}"/>
              </a:ext>
            </a:extLst>
          </p:cNvPr>
          <p:cNvSpPr txBox="1"/>
          <p:nvPr/>
        </p:nvSpPr>
        <p:spPr>
          <a:xfrm>
            <a:off x="616687" y="956930"/>
            <a:ext cx="11259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Так называемые «ленивые перечисления», которые позволяют обрабатывать данные по мере необходимости, а не сразу загружать их в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Полезны при работе с гигантскими данными или бесконечными последовательностями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E8334-0424-C943-9DC6-E3F1C05B4579}"/>
              </a:ext>
            </a:extLst>
          </p:cNvPr>
          <p:cNvSpPr txBox="1"/>
          <p:nvPr/>
        </p:nvSpPr>
        <p:spPr>
          <a:xfrm>
            <a:off x="616687" y="4043349"/>
            <a:ext cx="11164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Ленивость: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потоки не выполняют вычисления, пока их результаты не понадобятся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&gt;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экономия памяти и ресурсов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Составление контейнеров: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Потоки легко связываются в цепочки операций, упрощая обработку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91AD-7ADA-1E34-4CE6-6C478D4EFDD4}"/>
              </a:ext>
            </a:extLst>
          </p:cNvPr>
          <p:cNvSpPr txBox="1"/>
          <p:nvPr/>
        </p:nvSpPr>
        <p:spPr>
          <a:xfrm>
            <a:off x="209105" y="3361914"/>
            <a:ext cx="120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Характеристики потоков: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E013E446-59A4-BFE6-5232-2672D493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1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7E0CB-16FF-EA60-FD34-221B1098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45557-9FBB-2D1A-4423-CF61EA9ED336}"/>
              </a:ext>
            </a:extLst>
          </p:cNvPr>
          <p:cNvSpPr txBox="1"/>
          <p:nvPr/>
        </p:nvSpPr>
        <p:spPr>
          <a:xfrm>
            <a:off x="0" y="-72794"/>
            <a:ext cx="6843267" cy="87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Модули</a:t>
            </a:r>
            <a:r>
              <a:rPr lang="en-US" sz="32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для</a:t>
            </a:r>
            <a:r>
              <a:rPr lang="en-US" sz="32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работы</a:t>
            </a:r>
            <a:r>
              <a:rPr lang="en-US" sz="32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с </a:t>
            </a:r>
            <a:r>
              <a:rPr lang="en-US" sz="3200" b="1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потоками</a:t>
            </a:r>
            <a:endParaRPr lang="en-US" sz="3200" b="1" kern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D804B-DC68-32A6-37E2-F1C42688306C}"/>
              </a:ext>
            </a:extLst>
          </p:cNvPr>
          <p:cNvSpPr txBox="1"/>
          <p:nvPr/>
        </p:nvSpPr>
        <p:spPr>
          <a:xfrm>
            <a:off x="136453" y="876059"/>
            <a:ext cx="4580118" cy="5067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Stream: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Предоставляет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функции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для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ленивых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вычислений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Enum: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Работает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с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данными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используя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строгую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жадную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обработку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Потоки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часто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завершаются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вызовом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функций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из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модуля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Enum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82D5BB9D-D115-04FB-8E10-1CBD2FFE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" b="9886"/>
          <a:stretch/>
        </p:blipFill>
        <p:spPr bwMode="auto">
          <a:xfrm>
            <a:off x="4904316" y="-5"/>
            <a:ext cx="7287684" cy="3802961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icture background">
            <a:extLst>
              <a:ext uri="{FF2B5EF4-FFF2-40B4-BE49-F238E27FC236}">
                <a16:creationId xmlns:a16="http://schemas.microsoft.com/office/drawing/2014/main" id="{ADD970B5-35F7-FD08-7CB5-88FF6AEA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7" b="21228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8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149BF-34A6-C01C-13BA-8D86DDDB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D7649-EA08-7030-46DD-6A30F9929F66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Создание потоков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42847-927C-8D1F-0DCB-9A1B2CA22660}"/>
              </a:ext>
            </a:extLst>
          </p:cNvPr>
          <p:cNvSpPr txBox="1"/>
          <p:nvPr/>
        </p:nvSpPr>
        <p:spPr>
          <a:xfrm>
            <a:off x="466060" y="1188576"/>
            <a:ext cx="11259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Из коллекции: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</a:t>
            </a:r>
            <a:r>
              <a:rPr lang="en-US" sz="2400" b="0" i="0" dirty="0" err="1">
                <a:solidFill>
                  <a:srgbClr val="3973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x * x end)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IO.inspect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Enum.to_list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(stream))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[1, 4, 9, 16]</a:t>
            </a:r>
            <a:endParaRPr lang="ru-RU" sz="2400" b="0" i="0" dirty="0"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Из генератора: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Stream.iterate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&amp;(&amp;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Enum.take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IO.inspect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[0, 1, 2, 3, 4]</a:t>
            </a:r>
            <a:endParaRPr lang="en-US" sz="240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6DD17673-E657-0513-3BD5-09D24C5F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1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7E0CB-16FF-EA60-FD34-221B1098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45557-9FBB-2D1A-4423-CF61EA9ED336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Макросы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D804B-DC68-32A6-37E2-F1C42688306C}"/>
              </a:ext>
            </a:extLst>
          </p:cNvPr>
          <p:cNvSpPr txBox="1"/>
          <p:nvPr/>
        </p:nvSpPr>
        <p:spPr>
          <a:xfrm>
            <a:off x="616687" y="956930"/>
            <a:ext cx="11259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Макросы в языке 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— это мощный инструмент, который позволяет генерировать код на этапе компиляции.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Предоставляют возможность создавать абстракции, которые могут быть использованы для упрощения и улучшения читаемости кода.</a:t>
            </a:r>
          </a:p>
          <a:p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E81AB608-9D6F-B191-318B-3E1C3DA9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CCB5A-79A8-3089-4DFF-E29B0AAD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87F2E-5FA8-F544-5683-1F66627CEEA7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Примеры макросов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A85DFB8-361D-9B0B-E1F1-B8BBBAB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245"/>
            <a:ext cx="3536567" cy="35955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469E0-6DE1-E1A4-B701-AB3D36F8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07" y="1631242"/>
            <a:ext cx="4167523" cy="35955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BEC937-D5C0-32C8-A752-085D00C9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71" y="1631243"/>
            <a:ext cx="4090629" cy="3595509"/>
          </a:xfrm>
          <a:prstGeom prst="rect">
            <a:avLst/>
          </a:prstGeom>
        </p:spPr>
      </p:pic>
      <p:pic>
        <p:nvPicPr>
          <p:cNvPr id="7" name="Picture 4" descr="Picture background">
            <a:extLst>
              <a:ext uri="{FF2B5EF4-FFF2-40B4-BE49-F238E27FC236}">
                <a16:creationId xmlns:a16="http://schemas.microsoft.com/office/drawing/2014/main" id="{275AF6CF-E3A9-A155-78BB-50B80BA1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848" y="5671537"/>
            <a:ext cx="1958050" cy="11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94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371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Consolas</vt:lpstr>
      <vt:lpstr>Segoe Script</vt:lpstr>
      <vt:lpstr>Тема Office</vt:lpstr>
      <vt:lpstr>Презентация PowerPoint</vt:lpstr>
      <vt:lpstr> Генераторы в Elixir (1/3)</vt:lpstr>
      <vt:lpstr> Генераторы в Elixir (2/3)</vt:lpstr>
      <vt:lpstr> Генераторы в Elixir (3/3)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Карасёв</dc:creator>
  <cp:lastModifiedBy>Вячеслав Карасёв</cp:lastModifiedBy>
  <cp:revision>8</cp:revision>
  <dcterms:created xsi:type="dcterms:W3CDTF">2024-10-17T15:06:41Z</dcterms:created>
  <dcterms:modified xsi:type="dcterms:W3CDTF">2024-11-22T09:19:05Z</dcterms:modified>
</cp:coreProperties>
</file>