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2124075"/>
            <a:ext cx="7924800" cy="900113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925" y="609600"/>
            <a:ext cx="1514475" cy="15144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3819525"/>
            <a:ext cx="8382000" cy="714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гр. 5030102/20201</a:t>
            </a:r>
            <a:endParaRPr lang="en-US" sz="1350" dirty="0"/>
          </a:p>
          <a:p>
            <a:pPr algn="r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Смирнова А. П.</a:t>
            </a:r>
            <a:endParaRPr lang="en-US" sz="1350" dirty="0"/>
          </a:p>
          <a:p>
            <a:pPr algn="r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Грушин А. Д.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9600" y="2124075"/>
            <a:ext cx="83820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Язык программирования Lua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609600" y="2786063"/>
            <a:ext cx="8382000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 ввода-вывода, сопрограммы и функциональное программирование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400300"/>
            <a:ext cx="36004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Сопрограммы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319463" y="1009650"/>
            <a:ext cx="5953125" cy="3100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Статус сопрограммы можно проверять через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coroutine.status(co)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значения — "suspended", "running", "dead". Ошибки из тела сопрограммы не «падают» в основной поток, а возвращаются из resume как ok=false и текст ошибки.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co = coroutine.create(function()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error("что-то пошло не так")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end)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ok, err = coroutine.resume(co)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if not ok then io.stderr:write("корутина завершилась с ошибкой: ", err, "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") end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228850"/>
            <a:ext cx="36004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Функциональное программирование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1485900"/>
            <a:ext cx="5519738" cy="2619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Функциональное программирование поддерживается в Lua. 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 парадигма, которая рассматривает вычисления как оценку математических функций, избегает изменения состояния и изменяемых данных.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Lua функции — значения первого класса: их можно присваивать переменным, передавать в качестве аргументов другим функциям и возвращать из других функций. Также есть замыкания и оптимизация хвостовых вызовов.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400300"/>
            <a:ext cx="36004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Источники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4090987" y="1933575"/>
            <a:ext cx="4900613" cy="1276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20"/>
              </a:lnSpc>
              <a:buNone/>
            </a:pPr>
            <a:r>
              <a:rPr lang="en-US" sz="1800" spc="-1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создании этой презентации  использовалась информация из документации с официального  сайта языка Lua (https://www.lua.org).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057400"/>
            <a:ext cx="360045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1247775"/>
            <a:ext cx="5519738" cy="2857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Стандартный модуль io предоставляет доступ к потокам ввода‑вывода и к файловым объектам. Предопределены три стандартных потока: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io.stdin, io.stdout и io.stderr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 открывается функцией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io.open(path, mode)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ошибке возвращается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nil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сообщение об ошибке. Режимы «r», «w», «a», «r+», «w+», «a+» задают чтение, запись, добавление и режим обновления; суффикс «b» включает бинарный режим.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057400"/>
            <a:ext cx="360045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533400"/>
            <a:ext cx="5519738" cy="4291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Чтение выполняется методами файлового объекта: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f:read("*l")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возвращает строку без завершающего перевода строки,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"*L"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со строкой перевода,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"*a"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весь оставшийся поток,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"*n"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очередное число.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построчного чтения без явного открытия используется итератор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io.lines(path)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который по очереди выдаёт строки файла и сам закроет дескриптор по завершении итерации.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f = assert(io.open("input.txt", "r"))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открываем файл для чтения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all = f:read("*a")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записываем весь поток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f:close()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for line in io.lines("input.txt") do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print(line)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end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1885950"/>
            <a:ext cx="360045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ввода-вывода. Буферизация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1366838"/>
            <a:ext cx="5519738" cy="2619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Файловые объекты буферизуются.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Метод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setvbuf(kind[, size])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управляет буфером: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kind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принимает значения "no" (без буфера), "line" (построчно) и "full" (полная буферизация).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Буфер можно принудительно сбросить методом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flush()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Потоки по умолчанию — это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io.input()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io.output()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; их можно переназначить на открытые файлы с помощью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io.input(file)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io.output(file)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Для диагностических сообщений удобно писать в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io.stderr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1885950"/>
            <a:ext cx="360045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ввода-вывода.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Позиционирование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1128713"/>
            <a:ext cx="5519738" cy="3100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Метод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seek([whence[, offset]])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перемещает и/или возвращает текущую позицию в файле в байтах. Аргумент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whence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принимает значения "set" (от начала), "cur" (от текущей позиции) и "end" (от конца).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function filesize(path)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local f = assert(io.open(path, "rb"))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local sz = f:seek("end")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смещаем указатель в конец и возвращаем текущую позицию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f:seek("set")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смещаем в начало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f:close()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return sz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end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1714500"/>
            <a:ext cx="3600450" cy="1714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ввода-вывода. Временные файлы и внешние процессы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952875" y="1009650"/>
            <a:ext cx="5319713" cy="3338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Есть функция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io.tmpfile(),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которая создаёт временный файл, как правило удаляемый при закрытии.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взаимодействия с внешними программами используется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io.popen(cmd, mode)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В режиме "r" можно прочитать стандартный вывод процесса, а в режиме "w" — записывать в его стандартный ввод. 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p = assert(io.popen("ls -1", "r"))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запускаем процесс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out = p:read("*a")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считываем вывод процесса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p:close()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print(out)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1714500"/>
            <a:ext cx="3600450" cy="1714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Стандартная библиотека</a:t>
            </a:r>
            <a:endParaRPr lang="en-US" sz="2250" dirty="0"/>
          </a:p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ввода-вывода. Ошибки и безопасное закрытие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4319588" y="1724025"/>
            <a:ext cx="4953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Почти все функции ввода‑вывода в случае ошибки возвращают nil и диагностическое сообщение.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Быструю проверку удобно делать через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assert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а контролируемую — через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pcall/xpcall.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Важно явно закрывать файлы, а не полагаться на сборщик мусора.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400300"/>
            <a:ext cx="36004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Сопрограммы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752850" y="2066925"/>
            <a:ext cx="5519738" cy="121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50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Сопрограмма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в Lua — это функция с собственным стеком и точками добровольной передачи управления. Код выполняется в одном потоке, а переключение задач происходит только там, где программист явно вызывает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coroutine.yield().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2400300"/>
            <a:ext cx="36004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Сопрограммы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3319463" y="533400"/>
            <a:ext cx="5953125" cy="4052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Значения, которые передаются в yield внутри сопрограммы, становятся результатами вызова resume снаружи; и наоборот — аргументы, переданные в resume после первого запуска, видит код внутри как возвращённые yield значения.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co = coroutine.create(function(a, b)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local sum = a + b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local x = coroutine.yield(sum)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вернули наружу, при следующем resume получим x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  return x * 2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финальный результат попадёт наружу из resume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end)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ok, v1 = coroutine.resume(co, 2, 3)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ok=true, v1=5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518394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local ok2, v2 = coroutine.resume(co, 10)  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CFCFCF">
                    <a:alpha val="99000"/>
                  </a:srgbClr>
                </a:solidFill>
                <a:latin typeface="Cascadia Code" pitchFamily="34" charset="0"/>
                <a:ea typeface="Cascadia Code" pitchFamily="34" charset="-122"/>
                <a:cs typeface="Cascadia Code" pitchFamily="34" charset="-120"/>
              </a:rPr>
              <a:t>-- ok2=true, v2=20; статус корутины теперь "dead"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2025-10-30T19:44:47Z</dcterms:created>
  <dcterms:modified xsi:type="dcterms:W3CDTF">2025-10-30T19:44:47Z</dcterms:modified>
</cp:coreProperties>
</file>