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671310" cy="2730903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ru-RU" sz="3000" dirty="0"/>
              <a:t>Презентация № 3:</a:t>
            </a:r>
            <a:br>
              <a:rPr lang="ru-RU" sz="4800" dirty="0"/>
            </a:br>
            <a:r>
              <a:rPr lang="ru-RU" sz="4800" dirty="0"/>
              <a:t>Объектно-ориентированное программирование в 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ru-RU" sz="2000" dirty="0"/>
              <a:t>Выполнила: </a:t>
            </a:r>
            <a:r>
              <a:rPr lang="ru-RU" sz="2000" dirty="0" err="1"/>
              <a:t>Чинь</a:t>
            </a:r>
            <a:r>
              <a:rPr lang="ru-RU" sz="2000" dirty="0"/>
              <a:t> Тхи </a:t>
            </a:r>
            <a:r>
              <a:rPr lang="ru-RU" sz="2000" dirty="0" err="1"/>
              <a:t>Тху</a:t>
            </a:r>
            <a:r>
              <a:rPr lang="ru-RU" sz="2000" dirty="0"/>
              <a:t> </a:t>
            </a:r>
            <a:r>
              <a:rPr lang="ru-RU" sz="2000" dirty="0" err="1"/>
              <a:t>Хоай</a:t>
            </a:r>
            <a:br>
              <a:rPr lang="ru-RU" sz="2000" dirty="0"/>
            </a:br>
            <a:r>
              <a:rPr lang="ru-RU" sz="2000" dirty="0"/>
              <a:t>                        Черняховский Лев Михайлович</a:t>
            </a:r>
          </a:p>
          <a:p>
            <a:pPr algn="l">
              <a:lnSpc>
                <a:spcPct val="90000"/>
              </a:lnSpc>
            </a:pPr>
            <a:r>
              <a:rPr lang="ru-RU" sz="2000" dirty="0"/>
              <a:t>Группа: 5030102/20202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219457"/>
            <a:ext cx="6056111" cy="2449628"/>
          </a:xfrm>
        </p:spPr>
        <p:txBody>
          <a:bodyPr anchor="ctr">
            <a:normAutofit/>
          </a:bodyPr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551177"/>
            <a:ext cx="6056111" cy="3218688"/>
          </a:xfrm>
        </p:spPr>
        <p:txBody>
          <a:bodyPr anchor="t">
            <a:normAutofit/>
          </a:bodyPr>
          <a:lstStyle/>
          <a:p>
            <a:r>
              <a:rPr lang="ru-RU" sz="2600" dirty="0"/>
              <a:t>В Ruby всё является объектом</a:t>
            </a:r>
          </a:p>
          <a:p>
            <a:r>
              <a:rPr lang="ru-RU" sz="2600" dirty="0"/>
              <a:t>ООП делает код структурированным</a:t>
            </a:r>
          </a:p>
          <a:p>
            <a:r>
              <a:rPr lang="ru-RU" sz="2600" dirty="0"/>
              <a:t>Ruby реализует «чистое» ООП: почти всё создаётся через классы и объекты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318165"/>
            <a:ext cx="6056111" cy="1766667"/>
          </a:xfrm>
        </p:spPr>
        <p:txBody>
          <a:bodyPr anchor="ctr">
            <a:normAutofit/>
          </a:bodyPr>
          <a:lstStyle/>
          <a:p>
            <a:r>
              <a:rPr lang="ru-RU" dirty="0"/>
              <a:t>Классы и объекты</a:t>
            </a:r>
          </a:p>
        </p:txBody>
      </p:sp>
      <p:pic>
        <p:nvPicPr>
          <p:cNvPr id="10" name="Объект 4">
            <a:extLst>
              <a:ext uri="{FF2B5EF4-FFF2-40B4-BE49-F238E27FC236}">
                <a16:creationId xmlns:a16="http://schemas.microsoft.com/office/drawing/2014/main" id="{A8B3F0A3-0C3F-9816-20ED-8221D1E12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452" y="1879049"/>
            <a:ext cx="3729592" cy="36957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7DAA798-9E37-8C53-EA36-715C20A47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624" y="1879049"/>
            <a:ext cx="3429479" cy="5239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314437-7C0F-9AE0-8175-26EA6F0D2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4FEC37-91A6-9EA3-9022-235D2E39E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9A4CAE10-5D2F-0260-2365-F87A54BDA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E04279-C62B-A77E-BAA8-3C698BC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BED6E5-A777-0549-8454-01EF4B91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318165"/>
            <a:ext cx="6056111" cy="1766667"/>
          </a:xfrm>
        </p:spPr>
        <p:txBody>
          <a:bodyPr anchor="ctr">
            <a:normAutofit/>
          </a:bodyPr>
          <a:lstStyle/>
          <a:p>
            <a:r>
              <a:rPr lang="ru-RU" dirty="0"/>
              <a:t>Атрибуты и методы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E25AA89-7178-8977-14D7-BD5460CF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280" y="4746330"/>
            <a:ext cx="3505689" cy="5239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58B818-D265-02D1-F806-A3DDE7807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280" y="1851674"/>
            <a:ext cx="4783467" cy="273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4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F5A0F0-807E-B928-0920-9A548092C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E1F99DC-15FB-92CC-0AB4-A9028555E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4078A38-03B5-C9A3-7A91-24088F22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525DC4-E493-1928-D016-E7F22EECF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059DF-626C-4B55-4886-4890FB99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"/>
            <a:ext cx="8412480" cy="2084832"/>
          </a:xfrm>
        </p:spPr>
        <p:txBody>
          <a:bodyPr anchor="ctr">
            <a:normAutofit/>
          </a:bodyPr>
          <a:lstStyle/>
          <a:p>
            <a:r>
              <a:rPr lang="ru-RU" sz="4000" dirty="0"/>
              <a:t>Наследование и полиморфизм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514A5D8-61C2-68F9-9DD8-42218F252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207" y="1425466"/>
            <a:ext cx="3820518" cy="46918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753173-4AD5-2FEA-4313-6F0776FB2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602" y="2084833"/>
            <a:ext cx="348663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4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9E680-23F9-2281-0BFB-A989328E3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59DB50-EC1A-C0F7-DBF8-7BCCE2B8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A37580F-4BF0-6B83-E7D8-F3EC5B105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37E4A-7274-C938-8DD0-03D62D22E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D1075-4C2B-0760-C34B-8B7AF1EC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1"/>
            <a:ext cx="8412480" cy="2084832"/>
          </a:xfrm>
        </p:spPr>
        <p:txBody>
          <a:bodyPr anchor="ctr">
            <a:normAutofit/>
          </a:bodyPr>
          <a:lstStyle/>
          <a:p>
            <a:r>
              <a:rPr lang="ru-RU" dirty="0"/>
              <a:t>Модули и </a:t>
            </a:r>
            <a:r>
              <a:rPr lang="en-US" dirty="0" err="1"/>
              <a:t>mixins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A2204C5-BC2F-D49F-BE1F-C65600AB9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752" y="1527048"/>
            <a:ext cx="4216994" cy="45259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435547-B6E5-28DE-8FB8-A861E6297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168" y="2137839"/>
            <a:ext cx="357237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79BEC-156A-B68D-DBD1-F202BA2E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D53EE0-AD96-7836-B3C7-618D8744F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18E38E0-1F5C-D1D8-113B-F6C66EC9D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1A124-31F2-507C-FAD9-FB1917596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8688C-A7A0-6F8C-336D-9C30BE753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02336"/>
            <a:ext cx="8412480" cy="1108660"/>
          </a:xfrm>
        </p:spPr>
        <p:txBody>
          <a:bodyPr anchor="ctr">
            <a:normAutofit/>
          </a:bodyPr>
          <a:lstStyle/>
          <a:p>
            <a:r>
              <a:rPr lang="ru-RU" sz="3800" dirty="0"/>
              <a:t>Динамическое добавление методов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CA415036-5D58-F087-A6FD-4C6E75E51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629" y="1510996"/>
            <a:ext cx="4680612" cy="34838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8B9D3D1-D495-9194-A836-1C2BF6355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94" y="5290929"/>
            <a:ext cx="350568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83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37CBA-8BCF-7FFE-FAB8-07553765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32773B-4B69-C1D6-6124-E4DC5F6CF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2642C56-9A68-ED25-1E74-12EB5AF37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A0586-6115-F193-2CFA-C4FFF470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91DCE-5EDA-469E-A8F4-F0DEB5A1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19457"/>
            <a:ext cx="6056111" cy="2449628"/>
          </a:xfrm>
        </p:spPr>
        <p:txBody>
          <a:bodyPr anchor="ctr">
            <a:normAutofit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536F-95E4-EDD6-4E6F-346BCAC5F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1975104"/>
            <a:ext cx="6056111" cy="3794761"/>
          </a:xfrm>
        </p:spPr>
        <p:txBody>
          <a:bodyPr anchor="t">
            <a:normAutofit/>
          </a:bodyPr>
          <a:lstStyle/>
          <a:p>
            <a:r>
              <a:rPr lang="ru-RU" sz="2600" dirty="0"/>
              <a:t>Всё в </a:t>
            </a:r>
            <a:r>
              <a:rPr lang="en-US" sz="2600" dirty="0"/>
              <a:t>Ruby — </a:t>
            </a:r>
            <a:r>
              <a:rPr lang="ru-RU" sz="2600" dirty="0"/>
              <a:t>объект </a:t>
            </a:r>
            <a:endParaRPr lang="en-US" sz="2600" dirty="0"/>
          </a:p>
          <a:p>
            <a:r>
              <a:rPr lang="ru-RU" sz="2600" dirty="0"/>
              <a:t>Классы создают объекты, у них есть атрибуты и методы</a:t>
            </a:r>
            <a:endParaRPr lang="en-US" sz="2600" dirty="0"/>
          </a:p>
          <a:p>
            <a:r>
              <a:rPr lang="ru-RU" sz="2600" dirty="0"/>
              <a:t>Наследование и полиморфизм делают код гибким</a:t>
            </a:r>
            <a:endParaRPr lang="en-US" sz="2600" dirty="0"/>
          </a:p>
          <a:p>
            <a:r>
              <a:rPr lang="ru-RU" sz="2600" dirty="0"/>
              <a:t>Модули расширяют классы</a:t>
            </a:r>
            <a:endParaRPr lang="en-US" sz="2600" dirty="0"/>
          </a:p>
          <a:p>
            <a:r>
              <a:rPr lang="ru-RU" sz="2600" dirty="0"/>
              <a:t>Ruby позволяет динамически менять классы и объекты</a:t>
            </a:r>
          </a:p>
        </p:txBody>
      </p:sp>
    </p:spTree>
    <p:extLst>
      <p:ext uri="{BB962C8B-B14F-4D97-AF65-F5344CB8AC3E}">
        <p14:creationId xmlns:p14="http://schemas.microsoft.com/office/powerpoint/2010/main" val="15173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5CA6D7-10D6-E900-2531-E4265F418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427A72-F9BA-3FF9-16FA-01AB86736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CB45E16-D9DC-6818-AA4B-9B485849C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A378CE-C7CD-00FE-CDFC-846C1E28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FFFC3-B1CB-99A8-19C2-D03F7541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19457"/>
            <a:ext cx="6056111" cy="2449628"/>
          </a:xfrm>
        </p:spPr>
        <p:txBody>
          <a:bodyPr anchor="ctr">
            <a:normAutofit/>
          </a:bodyPr>
          <a:lstStyle/>
          <a:p>
            <a:r>
              <a:rPr lang="ru-RU" dirty="0"/>
              <a:t>Список литературы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AC65B-1618-FCBB-9A06-BB7E4FB8C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1975104"/>
            <a:ext cx="6056111" cy="3794761"/>
          </a:xfrm>
        </p:spPr>
        <p:txBody>
          <a:bodyPr anchor="t">
            <a:normAutofit/>
          </a:bodyPr>
          <a:lstStyle/>
          <a:p>
            <a:r>
              <a:rPr lang="en-US" sz="2600" dirty="0"/>
              <a:t>Yukihiro Matsumoto. The Ruby Programming Language</a:t>
            </a:r>
          </a:p>
          <a:p>
            <a:r>
              <a:rPr lang="en-US" sz="2800" dirty="0"/>
              <a:t>Chris Pine — Learn to Program with Ruby </a:t>
            </a:r>
          </a:p>
          <a:p>
            <a:r>
              <a:rPr lang="en-US" sz="2600" dirty="0"/>
              <a:t>ruby-lang.org (</a:t>
            </a:r>
            <a:r>
              <a:rPr lang="ru-RU" sz="2600" dirty="0"/>
              <a:t>официальный сайт)</a:t>
            </a:r>
          </a:p>
        </p:txBody>
      </p:sp>
    </p:spTree>
    <p:extLst>
      <p:ext uri="{BB962C8B-B14F-4D97-AF65-F5344CB8AC3E}">
        <p14:creationId xmlns:p14="http://schemas.microsoft.com/office/powerpoint/2010/main" val="33733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118</Words>
  <Application>Microsoft Office PowerPoint</Application>
  <PresentationFormat>Экран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Презентация № 3: Объектно-ориентированное программирование в Ruby</vt:lpstr>
      <vt:lpstr>Введение</vt:lpstr>
      <vt:lpstr>Классы и объекты</vt:lpstr>
      <vt:lpstr>Атрибуты и методы</vt:lpstr>
      <vt:lpstr>Наследование и полиморфизм</vt:lpstr>
      <vt:lpstr>Модули и mixins</vt:lpstr>
      <vt:lpstr>Динамическое добавление методов</vt:lpstr>
      <vt:lpstr>Выводы</vt:lpstr>
      <vt:lpstr>Список литературы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Hoài Trịnh</cp:lastModifiedBy>
  <cp:revision>3</cp:revision>
  <dcterms:created xsi:type="dcterms:W3CDTF">2013-01-27T09:14:16Z</dcterms:created>
  <dcterms:modified xsi:type="dcterms:W3CDTF">2025-09-26T13:53:48Z</dcterms:modified>
  <cp:category/>
</cp:coreProperties>
</file>