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>
        <p:scale>
          <a:sx n="53" d="100"/>
          <a:sy n="53" d="100"/>
        </p:scale>
        <p:origin x="161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95BAD-34D0-D644-BF8B-75CB52EB2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BCC94-B5B1-8A45-9386-0F035861F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5CAB8-0AD5-C740-BC96-77257614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918A-AD89-BB4C-9A4F-0A2E07630AF5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90DDA-A855-B640-81F0-E626E1B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13371-99E7-7A42-A551-5DC52A40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685-C1D6-1B41-8E76-5E78579BDB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688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8CC40-077E-C744-B97E-DC3C3997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6DD6F-4FBC-6E4C-BB76-943B0E4E0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51CAD-42D1-C440-BE94-029B584E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918A-AD89-BB4C-9A4F-0A2E07630AF5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6DD6D-70A9-844D-A0C8-4D521781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2BFCA-CDB5-5645-B651-C8162A49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685-C1D6-1B41-8E76-5E78579BDB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168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FDEF57-6763-934D-9858-479B7461F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46DBA-AF06-9048-8178-12802F017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8637C-7732-2A4B-8B53-776DCF47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918A-AD89-BB4C-9A4F-0A2E07630AF5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1F90B-2437-4F42-ABD9-DBDB3FE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8CD09-CBFB-FC4C-828C-D00E86F4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685-C1D6-1B41-8E76-5E78579BDB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5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DE833-7689-6C40-9916-AF51ADD8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F5B0-A8EA-264D-82CA-33A42FBB2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50AF8-55E2-1244-AB9F-8EF02F0A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918A-AD89-BB4C-9A4F-0A2E07630AF5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743A8-00D3-1847-B8A9-37BBC1E6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80FBE-588A-F844-8F17-6AE0F49F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685-C1D6-1B41-8E76-5E78579BDB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11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54EE6-D7CC-254F-B351-1B3C3E24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8E189F-290B-404B-89FF-87755A5D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FDD6E-2149-724A-AE3B-E5AC0FE6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918A-AD89-BB4C-9A4F-0A2E07630AF5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04173-4317-6C45-AB3D-0008E512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EDA3B-DE15-D341-8065-49DB48F2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685-C1D6-1B41-8E76-5E78579BDB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83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4CE2F-8DE3-3249-94D3-3A486769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40601-0DCC-DB4D-B797-17186FE23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2D35FF-0399-DA4B-B64D-936803094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1023B8-178D-A347-B551-DD6DDDE1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918A-AD89-BB4C-9A4F-0A2E07630AF5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D57A9-79CB-5444-B055-488A0EA3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632C0E-EA69-C947-A7CA-EFFB693C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685-C1D6-1B41-8E76-5E78579BDB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457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9F5FC-96AB-1E40-8F87-AFAD7419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1A6CE-8B0F-1540-9F64-F947631D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6D39C-C570-9446-8182-E023765AE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C118AF-4FFB-234F-A809-63EE9BF23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F70A94-925C-4745-B690-948B41F15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0E315D-8ACC-CB42-873E-B123D8D5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918A-AD89-BB4C-9A4F-0A2E07630AF5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5337A-5169-754A-B8FD-F8E303A8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C4801A-1612-754A-81F4-0BF84E0E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685-C1D6-1B41-8E76-5E78579BDB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434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5DEF5-BFBD-004B-AA10-5D8EA845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E98EF7-5655-4D45-983F-4E3D9A0E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918A-AD89-BB4C-9A4F-0A2E07630AF5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762D99-82FC-B94E-BD70-08CBF4CD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0EA76C-5142-CD40-A445-DE6B90C0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685-C1D6-1B41-8E76-5E78579BDB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357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FD0C98-543C-0E48-B261-D5264D97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918A-AD89-BB4C-9A4F-0A2E07630AF5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722E99-0370-724D-8CCA-8C37B8D3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9C302-5A3B-1E43-B953-5C999954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685-C1D6-1B41-8E76-5E78579BDB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207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3E218-5C1B-1145-A616-29F86EAE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A8923-D1B6-3C4F-9076-0A37F0F82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6975C-3C30-8947-ABC4-A33E88AC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2E167-733B-A449-A53D-67AFB183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918A-AD89-BB4C-9A4F-0A2E07630AF5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4E398-D2A7-1C49-8F2A-D82AD763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362E4-3EBD-C246-97F4-853FA36D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685-C1D6-1B41-8E76-5E78579BDB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767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1C9CD-4F78-8741-9F67-31F7085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3196EC-3526-C942-BAB8-38898982A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9C66C-2D86-A644-B4C4-E80775F8D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DDEB2-923A-FB4E-8DB7-21285A2F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918A-AD89-BB4C-9A4F-0A2E07630AF5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A99A0-AF60-1344-A439-60FF3219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6EC2A-8D03-6F4B-AAC7-09B47FD8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685-C1D6-1B41-8E76-5E78579BDB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831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586BA-DACC-5447-A802-511F6381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15707A-738F-9A4F-9897-2F3A24891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A2D10-208F-204C-A5D8-C50AE2F58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918A-AD89-BB4C-9A4F-0A2E07630AF5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6571A-5A5B-8F43-B2AE-17723244E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797FF-5C8C-5E47-AA6B-8A5FA7D03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13685-C1D6-1B41-8E76-5E78579BDB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974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99CFFE-78C2-2441-91F1-A0F1241A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8" y="1450179"/>
            <a:ext cx="1885370" cy="33543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D5A5F5-C848-6E4F-96FA-A943406B9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1562892"/>
            <a:ext cx="3128962" cy="3128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C57F6F-AE08-6D45-ABD9-28BE2DF36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654" y="1450179"/>
            <a:ext cx="3354388" cy="33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0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FBE125-D1B4-0E48-8F26-BF381513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강 현구</cp:lastModifiedBy>
  <cp:revision>1</cp:revision>
  <dcterms:created xsi:type="dcterms:W3CDTF">2021-10-31T04:44:33Z</dcterms:created>
  <dcterms:modified xsi:type="dcterms:W3CDTF">2021-11-02T02:30:16Z</dcterms:modified>
</cp:coreProperties>
</file>