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7041" y="2220532"/>
            <a:ext cx="10642093" cy="3329581"/>
          </a:xfrm>
        </p:spPr>
        <p:txBody>
          <a:bodyPr/>
          <a:lstStyle/>
          <a:p>
            <a:r>
              <a:rPr lang="es-MX" dirty="0" err="1" smtClean="0"/>
              <a:t>AppointmentBook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E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 software </a:t>
            </a:r>
            <a:r>
              <a:rPr lang="es-ES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 en línea de citas inteligente</a:t>
            </a:r>
            <a:endParaRPr lang="es-ES" sz="3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7041" y="5756174"/>
            <a:ext cx="8825658" cy="861420"/>
          </a:xfrm>
        </p:spPr>
        <p:txBody>
          <a:bodyPr/>
          <a:lstStyle/>
          <a:p>
            <a:r>
              <a:rPr lang="es-MX" dirty="0" err="1" smtClean="0"/>
              <a:t>Developed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job salinas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5859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09657" y="2465059"/>
            <a:ext cx="9863598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Gracias</a:t>
            </a:r>
            <a:endParaRPr lang="es-ES" sz="20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9143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C 0.007 -0.01 0.014 -0.021 0.021 -0.035 C 0.04 -0.075 0.045 -0.114 0.031 -0.12 C 0.017 -0.127 -0.01 -0.099 -0.029 -0.059 C -0.039 -0.038 -0.045 -0.018 -0.047 -0.003 C -0.05 0.009 -0.051 0.021 -0.051 0.035 C -0.051 0.08 -0.038 0.117 -0.023 0.117 C -0.008 0.117 0.005 0.08 0.005 0.035 C 0.005 0.014 0.002 -0.006 -0.003 -0.02 C -0.005 -0.032 -0.01 -0.045 -0.016 -0.058 C -0.036 -0.099 -0.063 -0.127 -0.077 -0.12 C -0.091 -0.113 -0.086 -0.075 -0.066 -0.034 C -0.058 -0.015 -0.047 0.001 -0.036 0.012 C -0.028 0.022 -0.019 0.031 -0.007 0.04 C 0.029 0.069 0.065 0.082 0.075 0.07 C 0.084 0.058 0.064 0.025 0.028 -0.003 C 0.013 -0.015 -0.003 -0.024 -0.016 -0.03 C -0.028 -0.036 -0.043 -0.041 -0.059 -0.044 C -0.103 -0.054 -0.141 -0.051 -0.144 -0.035 C -0.148 -0.02 -0.115 0 -0.071 0.01 C -0.051 0.014 -0.032 0.016 -0.017 0.015 C -0.004 0.015 0.01 0.013 0.025 0.01 C 0.069 0 0.102 -0.021 0.098 -0.036 C 0.095 -0.051 0.057 -0.055 0.013 -0.045 C -0.008 -0.04 -0.027 -0.033 -0.04 -0.025 C -0.051 -0.019 -0.062 -0.012 -0.074 -0.003 C -0.109 0.026 -0.13 0.058 -0.12 0.07 C -0.111 0.082 -0.074 0.069 -0.039 0.041 C -0.022 0.027 -0.008 0.013 0 0 Z" pathEditMode="relative" ptsTypes="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800"/>
                            </p:stCondLst>
                            <p:childTnLst>
                              <p:par>
                                <p:cTn id="16" presetID="50" presetClass="exit" presetSubtype="0" accel="10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01575" cy="6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52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/>
              <a:t>F</a:t>
            </a:r>
            <a:r>
              <a:rPr lang="es-MX" sz="4000" dirty="0" smtClean="0"/>
              <a:t>acilita el trabajo de los empleados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595671"/>
            <a:ext cx="8946541" cy="4195481"/>
          </a:xfrm>
        </p:spPr>
        <p:txBody>
          <a:bodyPr/>
          <a:lstStyle/>
          <a:p>
            <a:r>
              <a:rPr lang="es-MX" dirty="0" smtClean="0"/>
              <a:t>Supervisa sus horarios de trabajo y su hora de comida</a:t>
            </a:r>
          </a:p>
          <a:p>
            <a:r>
              <a:rPr lang="es-MX" dirty="0" smtClean="0"/>
              <a:t>Mantiene la integridad de las citas</a:t>
            </a:r>
          </a:p>
          <a:p>
            <a:r>
              <a:rPr lang="es-MX" dirty="0" smtClean="0"/>
              <a:t>Protege los datos</a:t>
            </a:r>
          </a:p>
          <a:p>
            <a:r>
              <a:rPr lang="es-MX" dirty="0" smtClean="0"/>
              <a:t>Mantiene informado a cada especialista de las citas que se le han programado</a:t>
            </a:r>
          </a:p>
          <a:p>
            <a:r>
              <a:rPr lang="es-MX" dirty="0" smtClean="0"/>
              <a:t>Permite brindar permisos adicionales sobre el sistema a los usuarios</a:t>
            </a:r>
          </a:p>
          <a:p>
            <a:r>
              <a:rPr lang="es-MX" dirty="0" smtClean="0"/>
              <a:t>Mantiene la integridad de los administradores verídicos</a:t>
            </a:r>
          </a:p>
          <a:p>
            <a:r>
              <a:rPr lang="es-MX" dirty="0" smtClean="0"/>
              <a:t>Accesible desde cualquier dispositivo móvil o equipo conectado a Internet</a:t>
            </a:r>
          </a:p>
          <a:p>
            <a:r>
              <a:rPr lang="es-MX" dirty="0" smtClean="0"/>
              <a:t>Intuitivo, atractivo y fácil de usar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5685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2805426" cy="1400530"/>
          </a:xfrm>
        </p:spPr>
        <p:txBody>
          <a:bodyPr/>
          <a:lstStyle/>
          <a:p>
            <a:r>
              <a:rPr lang="es-MX" sz="3500" dirty="0" smtClean="0"/>
              <a:t>Supervisa los horarios de trabajo y las horas de comida</a:t>
            </a:r>
            <a:endParaRPr lang="es-ES" sz="35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5323" t="10342" r="24792" b="10080"/>
          <a:stretch/>
        </p:blipFill>
        <p:spPr>
          <a:xfrm>
            <a:off x="4031086" y="618185"/>
            <a:ext cx="7791719" cy="58212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1980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27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3578159" cy="1400530"/>
          </a:xfrm>
        </p:spPr>
        <p:txBody>
          <a:bodyPr/>
          <a:lstStyle/>
          <a:p>
            <a:r>
              <a:rPr lang="es-MX" dirty="0" smtClean="0"/>
              <a:t>Mantiene la integridad de las citas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825" t="7174" r="25386" b="10607"/>
          <a:stretch/>
        </p:blipFill>
        <p:spPr>
          <a:xfrm>
            <a:off x="5348472" y="452718"/>
            <a:ext cx="6478073" cy="601443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77990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500" dirty="0" smtClean="0"/>
              <a:t>Mantiene informado a cada informado a cada especialista sobre sus citas</a:t>
            </a:r>
            <a:endParaRPr lang="es-ES" sz="35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535" y="1681691"/>
            <a:ext cx="3003527" cy="489530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06230" y="2851425"/>
            <a:ext cx="4442242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Accesible desde</a:t>
            </a:r>
          </a:p>
          <a:p>
            <a:pPr algn="ctr"/>
            <a:r>
              <a:rPr lang="es-MX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Dispositivos móviles</a:t>
            </a:r>
          </a:p>
          <a:p>
            <a:pPr algn="ctr"/>
            <a:r>
              <a:rPr lang="es-MX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Conectados a Internet</a:t>
            </a:r>
            <a:endParaRPr lang="es-E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061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500" dirty="0" smtClean="0"/>
              <a:t>Permite brindar permisos adicionales a los usuarios</a:t>
            </a:r>
            <a:endParaRPr lang="es-ES" sz="35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5687"/>
          <a:stretch/>
        </p:blipFill>
        <p:spPr>
          <a:xfrm>
            <a:off x="2614411" y="1649657"/>
            <a:ext cx="9227309" cy="489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308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500" dirty="0" smtClean="0"/>
              <a:t>Mantiene la integridad de los administraciones verídicos</a:t>
            </a:r>
            <a:endParaRPr lang="es-ES" sz="35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890" y="1890713"/>
            <a:ext cx="8763670" cy="467053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9673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</TotalTime>
  <Words>126</Words>
  <Application>Microsoft Office PowerPoint</Application>
  <PresentationFormat>Panorámica</PresentationFormat>
  <Paragraphs>20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AppointmentBook Un software agenda en línea de citas inteligente</vt:lpstr>
      <vt:lpstr>Presentación de PowerPoint</vt:lpstr>
      <vt:lpstr>Facilita el trabajo de los empleados</vt:lpstr>
      <vt:lpstr>Supervisa los horarios de trabajo y las horas de comida</vt:lpstr>
      <vt:lpstr>Presentación de PowerPoint</vt:lpstr>
      <vt:lpstr>Mantiene la integridad de las citas</vt:lpstr>
      <vt:lpstr>Mantiene informado a cada informado a cada especialista sobre sus citas</vt:lpstr>
      <vt:lpstr>Permite brindar permisos adicionales a los usuarios</vt:lpstr>
      <vt:lpstr>Mantiene la integridad de los administraciones verídicos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AppointmentBook</dc:title>
  <dc:creator>Job Adolfo Salinas Hernández</dc:creator>
  <cp:lastModifiedBy>Job Adolfo Salinas Hernández</cp:lastModifiedBy>
  <cp:revision>14</cp:revision>
  <dcterms:created xsi:type="dcterms:W3CDTF">2016-11-19T18:48:01Z</dcterms:created>
  <dcterms:modified xsi:type="dcterms:W3CDTF">2016-11-21T19:22:32Z</dcterms:modified>
</cp:coreProperties>
</file>