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22"/>
  </p:notesMasterIdLst>
  <p:sldIdLst>
    <p:sldId id="262" r:id="rId2"/>
    <p:sldId id="264" r:id="rId3"/>
    <p:sldId id="265" r:id="rId4"/>
    <p:sldId id="269" r:id="rId5"/>
    <p:sldId id="270" r:id="rId6"/>
    <p:sldId id="285" r:id="rId7"/>
    <p:sldId id="271" r:id="rId8"/>
    <p:sldId id="282" r:id="rId9"/>
    <p:sldId id="272" r:id="rId10"/>
    <p:sldId id="273" r:id="rId11"/>
    <p:sldId id="274" r:id="rId12"/>
    <p:sldId id="275" r:id="rId13"/>
    <p:sldId id="283" r:id="rId14"/>
    <p:sldId id="276" r:id="rId15"/>
    <p:sldId id="277" r:id="rId16"/>
    <p:sldId id="284" r:id="rId17"/>
    <p:sldId id="279" r:id="rId18"/>
    <p:sldId id="286" r:id="rId19"/>
    <p:sldId id="280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>
          <p15:clr>
            <a:srgbClr val="A4A3A4"/>
          </p15:clr>
        </p15:guide>
        <p15:guide id="3" pos="69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CF8F"/>
    <a:srgbClr val="487292"/>
    <a:srgbClr val="6C96B6"/>
    <a:srgbClr val="EBD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4694"/>
  </p:normalViewPr>
  <p:slideViewPr>
    <p:cSldViewPr snapToGrid="0" showGuides="1">
      <p:cViewPr varScale="1">
        <p:scale>
          <a:sx n="117" d="100"/>
          <a:sy n="117" d="100"/>
        </p:scale>
        <p:origin x="1040" y="168"/>
      </p:cViewPr>
      <p:guideLst>
        <p:guide orient="horz" pos="2092"/>
        <p:guide pos="3840"/>
        <p:guide pos="69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rgbClr val="FF0000">
                    <a:alpha val="50000"/>
                  </a:srgbClr>
                </a:gs>
                <a:gs pos="99000">
                  <a:srgbClr val="7030A0"/>
                </a:gs>
              </a:gsLst>
              <a:lin ang="13800000" scaled="0"/>
            </a:gradFill>
            <a:ln>
              <a:noFill/>
            </a:ln>
            <a:effectLst/>
          </c:spPr>
          <c:invertIfNegative val="0"/>
          <c:cat>
            <c:numRef>
              <c:f>Sheet1!$A$1:$A$6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Sheet1!$B$1:$B$6</c:f>
              <c:numCache>
                <c:formatCode>General</c:formatCode>
                <c:ptCount val="6"/>
                <c:pt idx="0">
                  <c:v>236</c:v>
                </c:pt>
                <c:pt idx="1">
                  <c:v>189</c:v>
                </c:pt>
                <c:pt idx="2">
                  <c:v>199</c:v>
                </c:pt>
                <c:pt idx="3">
                  <c:v>221</c:v>
                </c:pt>
                <c:pt idx="4">
                  <c:v>232</c:v>
                </c:pt>
                <c:pt idx="5">
                  <c:v>259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18-477E-B215-9D59262D58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7426831"/>
        <c:axId val="197417679"/>
      </c:barChart>
      <c:catAx>
        <c:axId val="197426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TW"/>
          </a:p>
        </c:txPr>
        <c:crossAx val="197417679"/>
        <c:crosses val="autoZero"/>
        <c:auto val="1"/>
        <c:lblAlgn val="ctr"/>
        <c:lblOffset val="100"/>
        <c:noMultiLvlLbl val="0"/>
      </c:catAx>
      <c:valAx>
        <c:axId val="197417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TW"/>
          </a:p>
        </c:txPr>
        <c:crossAx val="197426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0">
                    <a:srgbClr val="7030A0"/>
                  </a:gs>
                  <a:gs pos="100000">
                    <a:srgbClr val="FFC000"/>
                  </a:gs>
                </a:gsLst>
                <a:lin ang="13800000" scaled="0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FD3-4D45-BA73-87CADEAFE045}"/>
              </c:ext>
            </c:extLst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FD3-4D45-BA73-87CADEAFE04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FD3-4D45-BA73-87CADEAFE04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FD3-4D45-BA73-87CADEAFE045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FD3-4D45-BA73-87CADEAFE0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2"/>
            <c:spPr>
              <a:gradFill>
                <a:gsLst>
                  <a:gs pos="0">
                    <a:srgbClr val="7030A0"/>
                  </a:gs>
                  <a:gs pos="100000">
                    <a:srgbClr val="FFC000"/>
                  </a:gs>
                </a:gsLst>
                <a:lin ang="13800000" scaled="0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2BF-4358-9D82-352991683608}"/>
              </c:ext>
            </c:extLst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2BF-4358-9D82-35299168360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2BF-4358-9D82-35299168360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2BF-4358-9D82-352991683608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2BF-4358-9D82-3529916836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0">
                    <a:srgbClr val="7030A0"/>
                  </a:gs>
                  <a:gs pos="100000">
                    <a:srgbClr val="FFC000"/>
                  </a:gs>
                </a:gsLst>
                <a:lin ang="13800000" scaled="0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1BC-4B3C-A448-DE550A60DB0F}"/>
              </c:ext>
            </c:extLst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1BC-4B3C-A448-DE550A60DB0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1BC-4B3C-A448-DE550A60DB0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1BC-4B3C-A448-DE550A60DB0F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1BC-4B3C-A448-DE550A60DB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0">
                    <a:srgbClr val="7030A0"/>
                  </a:gs>
                  <a:gs pos="100000">
                    <a:srgbClr val="FFC000"/>
                  </a:gs>
                </a:gsLst>
                <a:lin ang="13800000" scaled="0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F3B-41FC-8476-4EF83B104458}"/>
              </c:ext>
            </c:extLst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F3B-41FC-8476-4EF83B10445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F3B-41FC-8476-4EF83B10445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F3B-41FC-8476-4EF83B104458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F3B-41FC-8476-4EF83B1044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Roboto" panose="02000000000000000000" pitchFamily="2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Roboto" panose="02000000000000000000" pitchFamily="2" charset="0"/>
              </a:defRPr>
            </a:lvl1pPr>
          </a:lstStyle>
          <a:p>
            <a:fld id="{A7B62640-EA0E-4E5A-9E4D-D7E4C67FDF4F}" type="datetimeFigureOut">
              <a:rPr lang="zh-CN" altLang="en-US" smtClean="0"/>
              <a:pPr/>
              <a:t>2022/5/31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Roboto" panose="02000000000000000000" pitchFamily="2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Roboto" panose="02000000000000000000" pitchFamily="2" charset="0"/>
              </a:defRPr>
            </a:lvl1pPr>
          </a:lstStyle>
          <a:p>
            <a:fld id="{C7E6D7C3-633F-47EE-8079-AADF7599D5F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6D7C3-633F-47EE-8079-AADF7599D5F8}" type="slidenum">
              <a:rPr lang="zh-CN" altLang="en-US" smtClean="0"/>
              <a:t>14</a:t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AD9A9CF9-551A-4725-8820-2A039A33A61E}" type="datetimeFigureOut">
              <a:rPr lang="zh-CN" altLang="en-US" smtClean="0"/>
              <a:pPr/>
              <a:t>2022/5/31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6A63BA6F-96DD-48B9-8BDD-71B6462DBEA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FDF844D-BD4F-A736-3682-ABBD34C483E9}"/>
              </a:ext>
            </a:extLst>
          </p:cNvPr>
          <p:cNvGrpSpPr/>
          <p:nvPr userDrawn="1"/>
        </p:nvGrpSpPr>
        <p:grpSpPr>
          <a:xfrm>
            <a:off x="4588901" y="-905427"/>
            <a:ext cx="8383621" cy="7632798"/>
            <a:chOff x="4669343" y="-282963"/>
            <a:chExt cx="8383621" cy="7632798"/>
          </a:xfrm>
        </p:grpSpPr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1275E746-9D89-44F6-7D52-024629E58377}"/>
                </a:ext>
              </a:extLst>
            </p:cNvPr>
            <p:cNvSpPr/>
            <p:nvPr/>
          </p:nvSpPr>
          <p:spPr>
            <a:xfrm>
              <a:off x="7900782" y="-282963"/>
              <a:ext cx="4360630" cy="436063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0" i="0" dirty="0">
                <a:latin typeface="Roboto" panose="02000000000000000000" pitchFamily="2" charset="0"/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05F5FF47-AE12-FE2F-C871-A7ECBEDA7FFF}"/>
                </a:ext>
              </a:extLst>
            </p:cNvPr>
            <p:cNvSpPr/>
            <p:nvPr/>
          </p:nvSpPr>
          <p:spPr>
            <a:xfrm>
              <a:off x="4669343" y="2989205"/>
              <a:ext cx="4360630" cy="4360630"/>
            </a:xfrm>
            <a:prstGeom prst="ellipse">
              <a:avLst/>
            </a:prstGeom>
            <a:solidFill>
              <a:srgbClr val="FFC000">
                <a:alpha val="55000"/>
              </a:srgb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0" i="0" dirty="0">
                <a:latin typeface="Roboto" panose="02000000000000000000" pitchFamily="2" charset="0"/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A4B7AAF8-77C7-334A-D035-DA8343F1ADDA}"/>
                </a:ext>
              </a:extLst>
            </p:cNvPr>
            <p:cNvSpPr/>
            <p:nvPr/>
          </p:nvSpPr>
          <p:spPr>
            <a:xfrm>
              <a:off x="7581784" y="1295683"/>
              <a:ext cx="5471180" cy="547118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55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0" i="0" dirty="0">
                <a:latin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812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AD9A9CF9-551A-4725-8820-2A039A33A61E}" type="datetimeFigureOut">
              <a:rPr lang="zh-CN" altLang="en-US" smtClean="0"/>
              <a:pPr/>
              <a:t>2022/5/31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6A63BA6F-96DD-48B9-8BDD-71B6462DBEA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833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AD9A9CF9-551A-4725-8820-2A039A33A61E}" type="datetimeFigureOut">
              <a:rPr lang="zh-CN" altLang="en-US" smtClean="0"/>
              <a:pPr/>
              <a:t>2022/5/31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6A63BA6F-96DD-48B9-8BDD-71B6462DBEA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182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AD9A9CF9-551A-4725-8820-2A039A33A61E}" type="datetimeFigureOut">
              <a:rPr lang="zh-CN" altLang="en-US" smtClean="0"/>
              <a:pPr/>
              <a:t>2022/5/31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6A63BA6F-96DD-48B9-8BDD-71B6462DBEA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840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AD9A9CF9-551A-4725-8820-2A039A33A61E}" type="datetimeFigureOut">
              <a:rPr lang="zh-CN" altLang="en-US" smtClean="0"/>
              <a:pPr/>
              <a:t>2022/5/31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6A63BA6F-96DD-48B9-8BDD-71B6462DBEA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130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AD9A9CF9-551A-4725-8820-2A039A33A61E}" type="datetimeFigureOut">
              <a:rPr lang="zh-CN" altLang="en-US" smtClean="0"/>
              <a:pPr/>
              <a:t>2022/5/31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6A63BA6F-96DD-48B9-8BDD-71B6462DBEA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1173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AD9A9CF9-551A-4725-8820-2A039A33A61E}" type="datetimeFigureOut">
              <a:rPr lang="zh-CN" altLang="en-US" smtClean="0"/>
              <a:pPr/>
              <a:t>2022/5/31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6A63BA6F-96DD-48B9-8BDD-71B6462DBEA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32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AD9A9CF9-551A-4725-8820-2A039A33A61E}" type="datetimeFigureOut">
              <a:rPr lang="zh-CN" altLang="en-US" smtClean="0"/>
              <a:pPr/>
              <a:t>2022/5/31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6A63BA6F-96DD-48B9-8BDD-71B6462DBEA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93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AD9A9CF9-551A-4725-8820-2A039A33A61E}" type="datetimeFigureOut">
              <a:rPr lang="zh-CN" altLang="en-US" smtClean="0"/>
              <a:pPr/>
              <a:t>2022/5/31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6A63BA6F-96DD-48B9-8BDD-71B6462DBEA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955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AD9A9CF9-551A-4725-8820-2A039A33A61E}" type="datetimeFigureOut">
              <a:rPr lang="zh-CN" altLang="en-US" smtClean="0"/>
              <a:pPr/>
              <a:t>2022/5/31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6A63BA6F-96DD-48B9-8BDD-71B6462DBEA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078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AD9A9CF9-551A-4725-8820-2A039A33A61E}" type="datetimeFigureOut">
              <a:rPr lang="zh-CN" altLang="en-US" smtClean="0"/>
              <a:pPr/>
              <a:t>2022/5/31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6A63BA6F-96DD-48B9-8BDD-71B6462DBEA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633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fld id="{AD9A9CF9-551A-4725-8820-2A039A33A61E}" type="datetimeFigureOut">
              <a:rPr lang="zh-CN" altLang="en-US" smtClean="0"/>
              <a:pPr/>
              <a:t>2022/5/31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fld id="{6A63BA6F-96DD-48B9-8BDD-71B6462DBEA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BBB0285-80F2-84F3-58C2-5DC1CD8CC164}"/>
              </a:ext>
            </a:extLst>
          </p:cNvPr>
          <p:cNvGrpSpPr/>
          <p:nvPr userDrawn="1"/>
        </p:nvGrpSpPr>
        <p:grpSpPr>
          <a:xfrm>
            <a:off x="4588901" y="-905427"/>
            <a:ext cx="8383621" cy="7632798"/>
            <a:chOff x="4669343" y="-282963"/>
            <a:chExt cx="8383621" cy="7632798"/>
          </a:xfrm>
        </p:grpSpPr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07E704D8-14FD-3678-B18C-BFE85772DEBA}"/>
                </a:ext>
              </a:extLst>
            </p:cNvPr>
            <p:cNvSpPr/>
            <p:nvPr/>
          </p:nvSpPr>
          <p:spPr>
            <a:xfrm>
              <a:off x="7900782" y="-282963"/>
              <a:ext cx="4360630" cy="436063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0" i="0" dirty="0">
                <a:latin typeface="Roboto" panose="02000000000000000000" pitchFamily="2" charset="0"/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24967EAC-DC13-3306-0EE2-D909F8C43162}"/>
                </a:ext>
              </a:extLst>
            </p:cNvPr>
            <p:cNvSpPr/>
            <p:nvPr/>
          </p:nvSpPr>
          <p:spPr>
            <a:xfrm>
              <a:off x="4669343" y="2989205"/>
              <a:ext cx="4360630" cy="4360630"/>
            </a:xfrm>
            <a:prstGeom prst="ellipse">
              <a:avLst/>
            </a:prstGeom>
            <a:solidFill>
              <a:srgbClr val="FFC000">
                <a:alpha val="55000"/>
              </a:srgb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0" i="0" dirty="0">
                <a:latin typeface="Roboto" panose="02000000000000000000" pitchFamily="2" charset="0"/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9A685AC2-7685-45D3-492C-2A10E1F70D63}"/>
                </a:ext>
              </a:extLst>
            </p:cNvPr>
            <p:cNvSpPr/>
            <p:nvPr/>
          </p:nvSpPr>
          <p:spPr>
            <a:xfrm>
              <a:off x="7581784" y="1295683"/>
              <a:ext cx="5471180" cy="547118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55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0" i="0" dirty="0">
                <a:latin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771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Roboto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98B2547D-5F50-F3E8-8566-423DB02A1B82}"/>
              </a:ext>
            </a:extLst>
          </p:cNvPr>
          <p:cNvGrpSpPr/>
          <p:nvPr/>
        </p:nvGrpSpPr>
        <p:grpSpPr>
          <a:xfrm rot="13500000">
            <a:off x="467997" y="-2653899"/>
            <a:ext cx="13151096" cy="14909181"/>
            <a:chOff x="5413066" y="-81875"/>
            <a:chExt cx="6835939" cy="7749791"/>
          </a:xfrm>
        </p:grpSpPr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F7CDBC8E-FDAB-F499-DCC5-132478D90CCF}"/>
                </a:ext>
              </a:extLst>
            </p:cNvPr>
            <p:cNvSpPr/>
            <p:nvPr/>
          </p:nvSpPr>
          <p:spPr>
            <a:xfrm>
              <a:off x="7888375" y="-81875"/>
              <a:ext cx="4360630" cy="436063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Roboto" panose="02000000000000000000" pitchFamily="2" charset="0"/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DEB50F2C-9B22-E8DD-03F6-9ADFC58E17ED}"/>
                </a:ext>
              </a:extLst>
            </p:cNvPr>
            <p:cNvSpPr/>
            <p:nvPr/>
          </p:nvSpPr>
          <p:spPr>
            <a:xfrm>
              <a:off x="5413066" y="2638380"/>
              <a:ext cx="3780631" cy="3780632"/>
            </a:xfrm>
            <a:prstGeom prst="ellipse">
              <a:avLst/>
            </a:prstGeom>
            <a:solidFill>
              <a:srgbClr val="FFC000">
                <a:alpha val="54528"/>
              </a:srgbClr>
            </a:solidFill>
            <a:ln>
              <a:noFill/>
            </a:ln>
            <a:effectLst>
              <a:glow rad="1905000">
                <a:schemeClr val="accent6">
                  <a:satMod val="175000"/>
                  <a:alpha val="0"/>
                </a:schemeClr>
              </a:glow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Roboto" panose="02000000000000000000" pitchFamily="2" charset="0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27EAFDD4-15E4-1CF8-3827-D82D87D18668}"/>
                </a:ext>
              </a:extLst>
            </p:cNvPr>
            <p:cNvSpPr/>
            <p:nvPr/>
          </p:nvSpPr>
          <p:spPr>
            <a:xfrm>
              <a:off x="7171846" y="3789718"/>
              <a:ext cx="3878197" cy="387819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55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8" name="橢圓 17">
            <a:extLst>
              <a:ext uri="{FF2B5EF4-FFF2-40B4-BE49-F238E27FC236}">
                <a16:creationId xmlns:a16="http://schemas.microsoft.com/office/drawing/2014/main" id="{AC383E25-AAA2-979C-67DB-930E68317162}"/>
              </a:ext>
            </a:extLst>
          </p:cNvPr>
          <p:cNvSpPr/>
          <p:nvPr/>
        </p:nvSpPr>
        <p:spPr>
          <a:xfrm rot="13500000">
            <a:off x="2124730" y="-446260"/>
            <a:ext cx="7998049" cy="7998050"/>
          </a:xfrm>
          <a:prstGeom prst="ellipse">
            <a:avLst/>
          </a:prstGeom>
          <a:solidFill>
            <a:srgbClr val="FF0000">
              <a:alpha val="19700"/>
            </a:srgb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Roboto" panose="02000000000000000000" pitchFamily="2" charset="0"/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6E05CC1A-35D8-62DC-4C7F-006C368F8ACB}"/>
              </a:ext>
            </a:extLst>
          </p:cNvPr>
          <p:cNvSpPr/>
          <p:nvPr/>
        </p:nvSpPr>
        <p:spPr>
          <a:xfrm rot="13500000">
            <a:off x="-418774" y="-409422"/>
            <a:ext cx="7460941" cy="7460944"/>
          </a:xfrm>
          <a:prstGeom prst="ellipse">
            <a:avLst/>
          </a:prstGeom>
          <a:solidFill>
            <a:srgbClr val="002060">
              <a:alpha val="10000"/>
            </a:srgb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Roboto" panose="02000000000000000000" pitchFamily="2" charset="0"/>
            </a:endParaRPr>
          </a:p>
        </p:txBody>
      </p:sp>
      <p:sp>
        <p:nvSpPr>
          <p:cNvPr id="3" name="圓角矩形 2">
            <a:extLst>
              <a:ext uri="{FF2B5EF4-FFF2-40B4-BE49-F238E27FC236}">
                <a16:creationId xmlns:a16="http://schemas.microsoft.com/office/drawing/2014/main" id="{5C0B0432-18BA-865D-C50C-A7E2BFA4662C}"/>
              </a:ext>
            </a:extLst>
          </p:cNvPr>
          <p:cNvSpPr/>
          <p:nvPr/>
        </p:nvSpPr>
        <p:spPr>
          <a:xfrm>
            <a:off x="1397250" y="1314244"/>
            <a:ext cx="9453008" cy="4229512"/>
          </a:xfrm>
          <a:prstGeom prst="roundRect">
            <a:avLst>
              <a:gd name="adj" fmla="val 9840"/>
            </a:avLst>
          </a:prstGeom>
          <a:solidFill>
            <a:schemeClr val="bg1">
              <a:alpha val="56986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Roboto" panose="02000000000000000000" pitchFamily="2" charset="0"/>
            </a:endParaRPr>
          </a:p>
        </p:txBody>
      </p:sp>
      <p:sp>
        <p:nvSpPr>
          <p:cNvPr id="21" name="PA_文本框 2">
            <a:extLst>
              <a:ext uri="{FF2B5EF4-FFF2-40B4-BE49-F238E27FC236}">
                <a16:creationId xmlns:a16="http://schemas.microsoft.com/office/drawing/2014/main" id="{24D6EAA3-8861-5521-1725-8655EA8FE10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913545" y="1905300"/>
            <a:ext cx="8359541" cy="212981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600" b="0" spc="600" dirty="0">
                <a:gradFill>
                  <a:gsLst>
                    <a:gs pos="0">
                      <a:srgbClr val="7030A0"/>
                    </a:gs>
                    <a:gs pos="100000">
                      <a:srgbClr val="FFC000"/>
                    </a:gs>
                  </a:gsLst>
                  <a:lin ang="13800000" scaled="0"/>
                </a:gradFill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AURORA</a:t>
            </a:r>
            <a:r>
              <a:rPr lang="en-US" altLang="zh-CN" sz="6600" b="0" dirty="0">
                <a:gradFill>
                  <a:gsLst>
                    <a:gs pos="0">
                      <a:srgbClr val="7030A0"/>
                    </a:gs>
                    <a:gs pos="100000">
                      <a:srgbClr val="FFC000"/>
                    </a:gs>
                  </a:gsLst>
                  <a:lin ang="13800000" scaled="0"/>
                </a:gradFill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800" b="0" dirty="0">
                <a:gradFill>
                  <a:gsLst>
                    <a:gs pos="0">
                      <a:srgbClr val="7030A0"/>
                    </a:gs>
                    <a:gs pos="100000">
                      <a:srgbClr val="FFC000"/>
                    </a:gs>
                  </a:gsLst>
                  <a:lin ang="13800000" scaled="0"/>
                </a:gradFill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Work Plan </a:t>
            </a:r>
            <a:r>
              <a:rPr kumimoji="0" lang="en-US" sz="4800" b="0" i="0" u="none" strike="noStrike" kern="1200" cap="none" normalizeH="0" baseline="0" noProof="0" dirty="0">
                <a:ln>
                  <a:noFill/>
                </a:ln>
                <a:gradFill>
                  <a:gsLst>
                    <a:gs pos="0">
                      <a:srgbClr val="7030A0"/>
                    </a:gs>
                    <a:gs pos="100000">
                      <a:srgbClr val="FFC000"/>
                    </a:gs>
                  </a:gsLst>
                  <a:lin ang="13800000" scaled="0"/>
                </a:gradFill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Presentation</a:t>
            </a:r>
          </a:p>
        </p:txBody>
      </p:sp>
      <p:sp>
        <p:nvSpPr>
          <p:cNvPr id="23" name="Google Shape;694;p31">
            <a:extLst>
              <a:ext uri="{FF2B5EF4-FFF2-40B4-BE49-F238E27FC236}">
                <a16:creationId xmlns:a16="http://schemas.microsoft.com/office/drawing/2014/main" id="{B8F5D68D-BD95-791F-F21C-AD765251CD1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77140" y="4558435"/>
            <a:ext cx="67740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50000"/>
                  </a:schemeClr>
                </a:solidFill>
                <a:sym typeface="Inter"/>
              </a:rPr>
              <a:t>Here is where 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your presentation begins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922F22D-06EA-E2DC-B93C-B1B54A21A350}"/>
              </a:ext>
            </a:extLst>
          </p:cNvPr>
          <p:cNvSpPr txBox="1"/>
          <p:nvPr/>
        </p:nvSpPr>
        <p:spPr>
          <a:xfrm>
            <a:off x="5256387" y="6406838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JustFreeSlide.com</a:t>
            </a:r>
            <a:endParaRPr kumimoji="1" lang="zh-TW" altLang="en-US" sz="14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130672686"/>
              </p:ext>
            </p:extLst>
          </p:nvPr>
        </p:nvGraphicFramePr>
        <p:xfrm>
          <a:off x="1137708" y="1659466"/>
          <a:ext cx="9916583" cy="3539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矩形 2"/>
          <p:cNvSpPr/>
          <p:nvPr/>
        </p:nvSpPr>
        <p:spPr>
          <a:xfrm>
            <a:off x="0" y="5438275"/>
            <a:ext cx="12192000" cy="1419726"/>
          </a:xfrm>
          <a:prstGeom prst="rect">
            <a:avLst/>
          </a:prstGeom>
          <a:gradFill>
            <a:gsLst>
              <a:gs pos="0">
                <a:srgbClr val="7030A0"/>
              </a:gs>
              <a:gs pos="100000">
                <a:srgbClr val="FFC000"/>
              </a:gs>
            </a:gsLst>
            <a:lin ang="13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dirty="0">
              <a:solidFill>
                <a:srgbClr val="487292"/>
              </a:solidFill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BC4DB17D-E3DD-2C87-00B8-3A77AB697E85}"/>
              </a:ext>
            </a:extLst>
          </p:cNvPr>
          <p:cNvSpPr txBox="1">
            <a:spLocks/>
          </p:cNvSpPr>
          <p:nvPr/>
        </p:nvSpPr>
        <p:spPr>
          <a:xfrm>
            <a:off x="508001" y="355601"/>
            <a:ext cx="11157817" cy="6605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Review of work content</a:t>
            </a:r>
            <a:endParaRPr lang="zh-CN" altLang="en-US" sz="4000" dirty="0"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15" name="1">
            <a:extLst>
              <a:ext uri="{FF2B5EF4-FFF2-40B4-BE49-F238E27FC236}">
                <a16:creationId xmlns:a16="http://schemas.microsoft.com/office/drawing/2014/main" id="{91B9249C-02CF-C848-9218-103E491A3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7708" y="5767122"/>
            <a:ext cx="54946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</a:t>
            </a:r>
          </a:p>
        </p:txBody>
      </p:sp>
      <p:sp>
        <p:nvSpPr>
          <p:cNvPr id="16" name="1">
            <a:extLst>
              <a:ext uri="{FF2B5EF4-FFF2-40B4-BE49-F238E27FC236}">
                <a16:creationId xmlns:a16="http://schemas.microsoft.com/office/drawing/2014/main" id="{A36E3621-0C06-CBDC-41A0-99FC94060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583" y="6102289"/>
            <a:ext cx="98837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 dolor sit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amet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,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consetur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adipin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nnscing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elit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ipsum </a:t>
            </a:r>
            <a:r>
              <a:rPr lang="en-US" altLang="zh-CN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dolor sit. Lorem ipsum dolor sit </a:t>
            </a:r>
            <a:r>
              <a:rPr lang="en-US" altLang="zh-CN" sz="1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amet</a:t>
            </a:r>
            <a:r>
              <a:rPr lang="en-US" altLang="zh-CN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consetur</a:t>
            </a:r>
            <a:r>
              <a:rPr lang="en-US" altLang="zh-CN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adipin</a:t>
            </a:r>
            <a:r>
              <a:rPr lang="en-US" altLang="zh-CN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nnscing</a:t>
            </a:r>
            <a:r>
              <a:rPr lang="en-US" altLang="zh-CN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elit</a:t>
            </a:r>
            <a:r>
              <a:rPr lang="en-US" altLang="zh-CN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ipsum dolor sit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 dolor sit </a:t>
            </a:r>
            <a:r>
              <a:rPr lang="en-US" altLang="zh-CN" sz="1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amet</a:t>
            </a:r>
            <a:r>
              <a:rPr lang="en-US" altLang="zh-CN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consetur</a:t>
            </a:r>
            <a:r>
              <a:rPr lang="en-US" altLang="zh-CN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adipin</a:t>
            </a:r>
            <a:r>
              <a:rPr lang="en-US" altLang="zh-CN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nnscing</a:t>
            </a:r>
            <a:r>
              <a:rPr lang="en-US" altLang="zh-CN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elit</a:t>
            </a:r>
            <a:r>
              <a:rPr lang="en-US" altLang="zh-CN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ipsum dolor sit</a:t>
            </a:r>
            <a:endParaRPr lang="zh-CN" altLang="en-US" sz="1200" dirty="0">
              <a:solidFill>
                <a:schemeClr val="bg1"/>
              </a:solidFill>
              <a:latin typeface="Roboto" panose="02000000000000000000" pitchFamily="2" charset="0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42"/>
          <p:cNvGraphicFramePr/>
          <p:nvPr>
            <p:extLst>
              <p:ext uri="{D42A27DB-BD31-4B8C-83A1-F6EECF244321}">
                <p14:modId xmlns:p14="http://schemas.microsoft.com/office/powerpoint/2010/main" val="3157939593"/>
              </p:ext>
            </p:extLst>
          </p:nvPr>
        </p:nvGraphicFramePr>
        <p:xfrm>
          <a:off x="874713" y="2098607"/>
          <a:ext cx="2149726" cy="2038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149"/>
          <p:cNvGraphicFramePr/>
          <p:nvPr>
            <p:extLst>
              <p:ext uri="{D42A27DB-BD31-4B8C-83A1-F6EECF244321}">
                <p14:modId xmlns:p14="http://schemas.microsoft.com/office/powerpoint/2010/main" val="2791180844"/>
              </p:ext>
            </p:extLst>
          </p:nvPr>
        </p:nvGraphicFramePr>
        <p:xfrm>
          <a:off x="3668075" y="2098607"/>
          <a:ext cx="2149726" cy="2038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156"/>
          <p:cNvGraphicFramePr/>
          <p:nvPr>
            <p:extLst>
              <p:ext uri="{D42A27DB-BD31-4B8C-83A1-F6EECF244321}">
                <p14:modId xmlns:p14="http://schemas.microsoft.com/office/powerpoint/2010/main" val="383056411"/>
              </p:ext>
            </p:extLst>
          </p:nvPr>
        </p:nvGraphicFramePr>
        <p:xfrm>
          <a:off x="6362482" y="2098607"/>
          <a:ext cx="2149726" cy="2038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240"/>
          <p:cNvGraphicFramePr/>
          <p:nvPr>
            <p:extLst>
              <p:ext uri="{D42A27DB-BD31-4B8C-83A1-F6EECF244321}">
                <p14:modId xmlns:p14="http://schemas.microsoft.com/office/powerpoint/2010/main" val="1189834000"/>
              </p:ext>
            </p:extLst>
          </p:nvPr>
        </p:nvGraphicFramePr>
        <p:xfrm>
          <a:off x="9162243" y="2098607"/>
          <a:ext cx="2149726" cy="2038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1"/>
          <p:cNvSpPr txBox="1">
            <a:spLocks noChangeArrowheads="1"/>
          </p:cNvSpPr>
          <p:nvPr/>
        </p:nvSpPr>
        <p:spPr bwMode="auto">
          <a:xfrm>
            <a:off x="1386032" y="2955446"/>
            <a:ext cx="11486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50%</a:t>
            </a:r>
          </a:p>
        </p:txBody>
      </p:sp>
      <p:sp>
        <p:nvSpPr>
          <p:cNvPr id="7" name="1"/>
          <p:cNvSpPr txBox="1">
            <a:spLocks noChangeArrowheads="1"/>
          </p:cNvSpPr>
          <p:nvPr/>
        </p:nvSpPr>
        <p:spPr bwMode="auto">
          <a:xfrm>
            <a:off x="4179394" y="2955446"/>
            <a:ext cx="11486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70%</a:t>
            </a:r>
          </a:p>
        </p:txBody>
      </p:sp>
      <p:sp>
        <p:nvSpPr>
          <p:cNvPr id="8" name="1"/>
          <p:cNvSpPr txBox="1">
            <a:spLocks noChangeArrowheads="1"/>
          </p:cNvSpPr>
          <p:nvPr/>
        </p:nvSpPr>
        <p:spPr bwMode="auto">
          <a:xfrm>
            <a:off x="6873801" y="2955446"/>
            <a:ext cx="11486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30%</a:t>
            </a:r>
          </a:p>
        </p:txBody>
      </p:sp>
      <p:sp>
        <p:nvSpPr>
          <p:cNvPr id="9" name="1"/>
          <p:cNvSpPr txBox="1">
            <a:spLocks noChangeArrowheads="1"/>
          </p:cNvSpPr>
          <p:nvPr/>
        </p:nvSpPr>
        <p:spPr bwMode="auto">
          <a:xfrm>
            <a:off x="9673562" y="2955446"/>
            <a:ext cx="11486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90%</a:t>
            </a:r>
          </a:p>
        </p:txBody>
      </p:sp>
      <p:sp>
        <p:nvSpPr>
          <p:cNvPr id="16" name="1"/>
          <p:cNvSpPr txBox="1">
            <a:spLocks noChangeArrowheads="1"/>
          </p:cNvSpPr>
          <p:nvPr/>
        </p:nvSpPr>
        <p:spPr bwMode="auto">
          <a:xfrm>
            <a:off x="1102176" y="4181395"/>
            <a:ext cx="15989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lvl="0" algn="ctr">
              <a:spcBef>
                <a:spcPct val="20000"/>
              </a:spcBef>
              <a:defRPr/>
            </a:pPr>
            <a:r>
              <a:rPr lang="en-US" altLang="zh-CN" sz="20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</a:t>
            </a:r>
          </a:p>
        </p:txBody>
      </p:sp>
      <p:sp>
        <p:nvSpPr>
          <p:cNvPr id="17" name="1"/>
          <p:cNvSpPr txBox="1">
            <a:spLocks noChangeArrowheads="1"/>
          </p:cNvSpPr>
          <p:nvPr/>
        </p:nvSpPr>
        <p:spPr bwMode="auto">
          <a:xfrm>
            <a:off x="3920939" y="4178761"/>
            <a:ext cx="15989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lvl="0" algn="ctr">
              <a:spcBef>
                <a:spcPct val="20000"/>
              </a:spcBef>
              <a:defRPr/>
            </a:pPr>
            <a:r>
              <a:rPr lang="en-US" altLang="zh-CN" sz="20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</a:t>
            </a:r>
          </a:p>
        </p:txBody>
      </p:sp>
      <p:sp>
        <p:nvSpPr>
          <p:cNvPr id="18" name="1"/>
          <p:cNvSpPr txBox="1">
            <a:spLocks noChangeArrowheads="1"/>
          </p:cNvSpPr>
          <p:nvPr/>
        </p:nvSpPr>
        <p:spPr bwMode="auto">
          <a:xfrm>
            <a:off x="6656309" y="4180078"/>
            <a:ext cx="15989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lvl="0" algn="ctr">
              <a:spcBef>
                <a:spcPct val="20000"/>
              </a:spcBef>
              <a:defRPr/>
            </a:pPr>
            <a:r>
              <a:rPr lang="en-US" altLang="zh-CN" sz="20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</a:t>
            </a:r>
          </a:p>
        </p:txBody>
      </p:sp>
      <p:sp>
        <p:nvSpPr>
          <p:cNvPr id="19" name="1"/>
          <p:cNvSpPr txBox="1">
            <a:spLocks noChangeArrowheads="1"/>
          </p:cNvSpPr>
          <p:nvPr/>
        </p:nvSpPr>
        <p:spPr bwMode="auto">
          <a:xfrm>
            <a:off x="9424271" y="4177444"/>
            <a:ext cx="15989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lvl="0" algn="ctr">
              <a:spcBef>
                <a:spcPct val="20000"/>
              </a:spcBef>
              <a:defRPr/>
            </a:pPr>
            <a:r>
              <a:rPr lang="en-US" altLang="zh-CN" sz="20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</a:t>
            </a:r>
          </a:p>
        </p:txBody>
      </p:sp>
      <p:sp>
        <p:nvSpPr>
          <p:cNvPr id="22" name="1">
            <a:extLst>
              <a:ext uri="{FF2B5EF4-FFF2-40B4-BE49-F238E27FC236}">
                <a16:creationId xmlns:a16="http://schemas.microsoft.com/office/drawing/2014/main" id="{C3F277E0-C3B3-2528-867D-14D868CD0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2906" y="5523205"/>
            <a:ext cx="9926187" cy="64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Lorem ipsum dolor sit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consectetur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adipiscing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. Proin dolor libero,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porttitor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et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lacus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ut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sagittis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sodales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sapien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. Ut a cursus ex, in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ornare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ipsum. Sed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nec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arcu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libero. Morbi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sagittis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lobortis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odio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dignissim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posuere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Vivamus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quis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arcu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laoreet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, fermentum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erat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nec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, dictum lorem. Sed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egestas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accumsan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vestibulum. </a:t>
            </a:r>
            <a:endParaRPr lang="ru-RU" altLang="ru-RU" sz="1000" dirty="0"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27" name="Title 2">
            <a:extLst>
              <a:ext uri="{FF2B5EF4-FFF2-40B4-BE49-F238E27FC236}">
                <a16:creationId xmlns:a16="http://schemas.microsoft.com/office/drawing/2014/main" id="{9FBC0278-D7FF-A86A-344D-40FF806086A0}"/>
              </a:ext>
            </a:extLst>
          </p:cNvPr>
          <p:cNvSpPr txBox="1">
            <a:spLocks/>
          </p:cNvSpPr>
          <p:nvPr/>
        </p:nvSpPr>
        <p:spPr>
          <a:xfrm>
            <a:off x="508001" y="355601"/>
            <a:ext cx="11157817" cy="6605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Review of work content</a:t>
            </a:r>
            <a:endParaRPr lang="zh-CN" altLang="en-US" sz="4000" dirty="0"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C3FE745-6971-E3FA-35DE-9DE9C6186A93}"/>
              </a:ext>
            </a:extLst>
          </p:cNvPr>
          <p:cNvSpPr txBox="1"/>
          <p:nvPr/>
        </p:nvSpPr>
        <p:spPr>
          <a:xfrm>
            <a:off x="5256387" y="6406838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JustFreeSlide.com</a:t>
            </a:r>
            <a:endParaRPr kumimoji="1" lang="zh-TW" altLang="en-US" sz="14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5952A27-3E67-E206-1601-92878C1A9A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75"/>
          <a:stretch/>
        </p:blipFill>
        <p:spPr>
          <a:xfrm>
            <a:off x="839788" y="1933904"/>
            <a:ext cx="5074829" cy="3725751"/>
          </a:xfrm>
          <a:prstGeom prst="rect">
            <a:avLst/>
          </a:prstGeom>
          <a:ln w="25400">
            <a:gradFill>
              <a:gsLst>
                <a:gs pos="0">
                  <a:srgbClr val="7030A0"/>
                </a:gs>
                <a:gs pos="33000">
                  <a:srgbClr val="FF0000"/>
                </a:gs>
                <a:gs pos="67000">
                  <a:srgbClr val="00B050"/>
                </a:gs>
                <a:gs pos="100000">
                  <a:srgbClr val="FFC000"/>
                </a:gs>
              </a:gsLst>
              <a:lin ang="5400000" scaled="1"/>
            </a:gradFill>
          </a:ln>
        </p:spPr>
      </p:pic>
      <p:sp>
        <p:nvSpPr>
          <p:cNvPr id="2" name="矩形 1"/>
          <p:cNvSpPr/>
          <p:nvPr/>
        </p:nvSpPr>
        <p:spPr>
          <a:xfrm>
            <a:off x="6096000" y="1921575"/>
            <a:ext cx="5221288" cy="1784151"/>
          </a:xfrm>
          <a:prstGeom prst="rect">
            <a:avLst/>
          </a:prstGeom>
          <a:gradFill>
            <a:gsLst>
              <a:gs pos="0">
                <a:srgbClr val="7030A0"/>
              </a:gs>
              <a:gs pos="100000">
                <a:srgbClr val="FFC000"/>
              </a:gs>
            </a:gsLst>
            <a:lin ang="13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dirty="0">
              <a:solidFill>
                <a:srgbClr val="487292"/>
              </a:solidFill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6466992" y="2439329"/>
            <a:ext cx="733543" cy="7335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39" name="1"/>
          <p:cNvSpPr txBox="1">
            <a:spLocks noChangeArrowheads="1"/>
          </p:cNvSpPr>
          <p:nvPr/>
        </p:nvSpPr>
        <p:spPr bwMode="auto">
          <a:xfrm>
            <a:off x="7428727" y="2384877"/>
            <a:ext cx="30146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</a:t>
            </a:r>
          </a:p>
        </p:txBody>
      </p:sp>
      <p:sp>
        <p:nvSpPr>
          <p:cNvPr id="40" name="1"/>
          <p:cNvSpPr txBox="1">
            <a:spLocks noChangeArrowheads="1"/>
          </p:cNvSpPr>
          <p:nvPr/>
        </p:nvSpPr>
        <p:spPr bwMode="auto">
          <a:xfrm>
            <a:off x="7428727" y="2720897"/>
            <a:ext cx="3542915" cy="107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 dolor sit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amet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,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consetur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adipin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nnscing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elit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ipsum dolor sit</a:t>
            </a:r>
          </a:p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
</a:t>
            </a:r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ea"/>
              <a:sym typeface="+mn-lt"/>
            </a:endParaRPr>
          </a:p>
        </p:txBody>
      </p:sp>
      <p:sp>
        <p:nvSpPr>
          <p:cNvPr id="41" name="placeholder_286118"/>
          <p:cNvSpPr>
            <a:spLocks noChangeAspect="1"/>
          </p:cNvSpPr>
          <p:nvPr/>
        </p:nvSpPr>
        <p:spPr bwMode="auto">
          <a:xfrm>
            <a:off x="6669474" y="2621368"/>
            <a:ext cx="319641" cy="374986"/>
          </a:xfrm>
          <a:custGeom>
            <a:avLst/>
            <a:gdLst>
              <a:gd name="T0" fmla="*/ 4448 w 5811"/>
              <a:gd name="T1" fmla="*/ 4374 h 6827"/>
              <a:gd name="T2" fmla="*/ 4640 w 5811"/>
              <a:gd name="T3" fmla="*/ 4074 h 6827"/>
              <a:gd name="T4" fmla="*/ 5160 w 5811"/>
              <a:gd name="T5" fmla="*/ 2255 h 6827"/>
              <a:gd name="T6" fmla="*/ 2905 w 5811"/>
              <a:gd name="T7" fmla="*/ 0 h 6827"/>
              <a:gd name="T8" fmla="*/ 650 w 5811"/>
              <a:gd name="T9" fmla="*/ 2255 h 6827"/>
              <a:gd name="T10" fmla="*/ 1363 w 5811"/>
              <a:gd name="T11" fmla="*/ 4373 h 6827"/>
              <a:gd name="T12" fmla="*/ 0 w 5811"/>
              <a:gd name="T13" fmla="*/ 5506 h 6827"/>
              <a:gd name="T14" fmla="*/ 939 w 5811"/>
              <a:gd name="T15" fmla="*/ 6498 h 6827"/>
              <a:gd name="T16" fmla="*/ 2905 w 5811"/>
              <a:gd name="T17" fmla="*/ 6827 h 6827"/>
              <a:gd name="T18" fmla="*/ 4871 w 5811"/>
              <a:gd name="T19" fmla="*/ 6498 h 6827"/>
              <a:gd name="T20" fmla="*/ 5811 w 5811"/>
              <a:gd name="T21" fmla="*/ 5506 h 6827"/>
              <a:gd name="T22" fmla="*/ 4448 w 5811"/>
              <a:gd name="T23" fmla="*/ 4374 h 6827"/>
              <a:gd name="T24" fmla="*/ 2905 w 5811"/>
              <a:gd name="T25" fmla="*/ 1551 h 6827"/>
              <a:gd name="T26" fmla="*/ 3610 w 5811"/>
              <a:gd name="T27" fmla="*/ 2255 h 6827"/>
              <a:gd name="T28" fmla="*/ 2905 w 5811"/>
              <a:gd name="T29" fmla="*/ 2960 h 6827"/>
              <a:gd name="T30" fmla="*/ 2201 w 5811"/>
              <a:gd name="T31" fmla="*/ 2255 h 6827"/>
              <a:gd name="T32" fmla="*/ 2905 w 5811"/>
              <a:gd name="T33" fmla="*/ 1551 h 6827"/>
              <a:gd name="T34" fmla="*/ 4675 w 5811"/>
              <a:gd name="T35" fmla="*/ 6008 h 6827"/>
              <a:gd name="T36" fmla="*/ 2905 w 5811"/>
              <a:gd name="T37" fmla="*/ 6298 h 6827"/>
              <a:gd name="T38" fmla="*/ 1136 w 5811"/>
              <a:gd name="T39" fmla="*/ 6008 h 6827"/>
              <a:gd name="T40" fmla="*/ 528 w 5811"/>
              <a:gd name="T41" fmla="*/ 5506 h 6827"/>
              <a:gd name="T42" fmla="*/ 1719 w 5811"/>
              <a:gd name="T43" fmla="*/ 4831 h 6827"/>
              <a:gd name="T44" fmla="*/ 2761 w 5811"/>
              <a:gd name="T45" fmla="*/ 5768 h 6827"/>
              <a:gd name="T46" fmla="*/ 2905 w 5811"/>
              <a:gd name="T47" fmla="*/ 5812 h 6827"/>
              <a:gd name="T48" fmla="*/ 3050 w 5811"/>
              <a:gd name="T49" fmla="*/ 5768 h 6827"/>
              <a:gd name="T50" fmla="*/ 3666 w 5811"/>
              <a:gd name="T51" fmla="*/ 5270 h 6827"/>
              <a:gd name="T52" fmla="*/ 4092 w 5811"/>
              <a:gd name="T53" fmla="*/ 4831 h 6827"/>
              <a:gd name="T54" fmla="*/ 5283 w 5811"/>
              <a:gd name="T55" fmla="*/ 5506 h 6827"/>
              <a:gd name="T56" fmla="*/ 4675 w 5811"/>
              <a:gd name="T57" fmla="*/ 600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811" h="6827">
                <a:moveTo>
                  <a:pt x="4448" y="4374"/>
                </a:moveTo>
                <a:cubicBezTo>
                  <a:pt x="4517" y="4275"/>
                  <a:pt x="4581" y="4175"/>
                  <a:pt x="4640" y="4074"/>
                </a:cubicBezTo>
                <a:cubicBezTo>
                  <a:pt x="4985" y="3483"/>
                  <a:pt x="5160" y="2871"/>
                  <a:pt x="5160" y="2255"/>
                </a:cubicBezTo>
                <a:cubicBezTo>
                  <a:pt x="5160" y="1012"/>
                  <a:pt x="4149" y="0"/>
                  <a:pt x="2905" y="0"/>
                </a:cubicBezTo>
                <a:cubicBezTo>
                  <a:pt x="1662" y="0"/>
                  <a:pt x="650" y="1012"/>
                  <a:pt x="650" y="2255"/>
                </a:cubicBezTo>
                <a:cubicBezTo>
                  <a:pt x="650" y="2973"/>
                  <a:pt x="895" y="3696"/>
                  <a:pt x="1363" y="4373"/>
                </a:cubicBezTo>
                <a:cubicBezTo>
                  <a:pt x="501" y="4604"/>
                  <a:pt x="0" y="5014"/>
                  <a:pt x="0" y="5506"/>
                </a:cubicBezTo>
                <a:cubicBezTo>
                  <a:pt x="0" y="5903"/>
                  <a:pt x="333" y="6256"/>
                  <a:pt x="939" y="6498"/>
                </a:cubicBezTo>
                <a:cubicBezTo>
                  <a:pt x="1469" y="6710"/>
                  <a:pt x="2167" y="6827"/>
                  <a:pt x="2905" y="6827"/>
                </a:cubicBezTo>
                <a:cubicBezTo>
                  <a:pt x="3644" y="6827"/>
                  <a:pt x="4342" y="6710"/>
                  <a:pt x="4871" y="6498"/>
                </a:cubicBezTo>
                <a:cubicBezTo>
                  <a:pt x="5477" y="6256"/>
                  <a:pt x="5811" y="5903"/>
                  <a:pt x="5811" y="5506"/>
                </a:cubicBezTo>
                <a:cubicBezTo>
                  <a:pt x="5811" y="5014"/>
                  <a:pt x="5310" y="4604"/>
                  <a:pt x="4448" y="4374"/>
                </a:cubicBezTo>
                <a:close/>
                <a:moveTo>
                  <a:pt x="2905" y="1551"/>
                </a:moveTo>
                <a:cubicBezTo>
                  <a:pt x="3294" y="1551"/>
                  <a:pt x="3610" y="1866"/>
                  <a:pt x="3610" y="2255"/>
                </a:cubicBezTo>
                <a:cubicBezTo>
                  <a:pt x="3610" y="2644"/>
                  <a:pt x="3294" y="2960"/>
                  <a:pt x="2905" y="2960"/>
                </a:cubicBezTo>
                <a:cubicBezTo>
                  <a:pt x="2516" y="2960"/>
                  <a:pt x="2201" y="2644"/>
                  <a:pt x="2201" y="2255"/>
                </a:cubicBezTo>
                <a:cubicBezTo>
                  <a:pt x="2201" y="1866"/>
                  <a:pt x="2516" y="1551"/>
                  <a:pt x="2905" y="1551"/>
                </a:cubicBezTo>
                <a:close/>
                <a:moveTo>
                  <a:pt x="4675" y="6008"/>
                </a:moveTo>
                <a:cubicBezTo>
                  <a:pt x="4207" y="6195"/>
                  <a:pt x="3578" y="6298"/>
                  <a:pt x="2905" y="6298"/>
                </a:cubicBezTo>
                <a:cubicBezTo>
                  <a:pt x="2233" y="6298"/>
                  <a:pt x="1604" y="6195"/>
                  <a:pt x="1136" y="6008"/>
                </a:cubicBezTo>
                <a:cubicBezTo>
                  <a:pt x="766" y="5860"/>
                  <a:pt x="528" y="5663"/>
                  <a:pt x="528" y="5506"/>
                </a:cubicBezTo>
                <a:cubicBezTo>
                  <a:pt x="528" y="5295"/>
                  <a:pt x="944" y="4996"/>
                  <a:pt x="1719" y="4831"/>
                </a:cubicBezTo>
                <a:cubicBezTo>
                  <a:pt x="2232" y="5420"/>
                  <a:pt x="2739" y="5754"/>
                  <a:pt x="2761" y="5768"/>
                </a:cubicBezTo>
                <a:cubicBezTo>
                  <a:pt x="2805" y="5797"/>
                  <a:pt x="2855" y="5812"/>
                  <a:pt x="2905" y="5812"/>
                </a:cubicBezTo>
                <a:cubicBezTo>
                  <a:pt x="2956" y="5812"/>
                  <a:pt x="3006" y="5797"/>
                  <a:pt x="3050" y="5768"/>
                </a:cubicBezTo>
                <a:cubicBezTo>
                  <a:pt x="3061" y="5761"/>
                  <a:pt x="3327" y="5586"/>
                  <a:pt x="3666" y="5270"/>
                </a:cubicBezTo>
                <a:cubicBezTo>
                  <a:pt x="3819" y="5128"/>
                  <a:pt x="3961" y="4982"/>
                  <a:pt x="4092" y="4831"/>
                </a:cubicBezTo>
                <a:cubicBezTo>
                  <a:pt x="4866" y="4997"/>
                  <a:pt x="5283" y="5295"/>
                  <a:pt x="5283" y="5506"/>
                </a:cubicBezTo>
                <a:cubicBezTo>
                  <a:pt x="5283" y="5663"/>
                  <a:pt x="5044" y="5860"/>
                  <a:pt x="4675" y="6008"/>
                </a:cubicBezTo>
                <a:close/>
              </a:path>
            </a:pathLst>
          </a:custGeom>
          <a:gradFill>
            <a:gsLst>
              <a:gs pos="0">
                <a:srgbClr val="7030A0"/>
              </a:gs>
              <a:gs pos="100000">
                <a:srgbClr val="FFC000"/>
              </a:gs>
            </a:gsLst>
            <a:lin ang="13800000" scaled="0"/>
          </a:gradFill>
          <a:ln>
            <a:noFill/>
          </a:ln>
        </p:spPr>
        <p:txBody>
          <a:bodyPr/>
          <a:lstStyle/>
          <a:p>
            <a:endParaRPr lang="zh-CN" altLang="en-US" dirty="0"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096000" y="3875504"/>
            <a:ext cx="5221288" cy="1784151"/>
          </a:xfrm>
          <a:prstGeom prst="rect">
            <a:avLst/>
          </a:prstGeom>
          <a:gradFill>
            <a:gsLst>
              <a:gs pos="0">
                <a:srgbClr val="7030A0"/>
              </a:gs>
              <a:gs pos="100000">
                <a:srgbClr val="FFC000"/>
              </a:gs>
            </a:gsLst>
            <a:lin ang="13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dirty="0">
              <a:solidFill>
                <a:srgbClr val="487292"/>
              </a:solidFill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6466992" y="4393258"/>
            <a:ext cx="733543" cy="7335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44" name="1"/>
          <p:cNvSpPr txBox="1">
            <a:spLocks noChangeArrowheads="1"/>
          </p:cNvSpPr>
          <p:nvPr/>
        </p:nvSpPr>
        <p:spPr bwMode="auto">
          <a:xfrm>
            <a:off x="7428727" y="4338806"/>
            <a:ext cx="30146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</a:t>
            </a:r>
          </a:p>
        </p:txBody>
      </p:sp>
      <p:sp>
        <p:nvSpPr>
          <p:cNvPr id="45" name="1"/>
          <p:cNvSpPr txBox="1">
            <a:spLocks noChangeArrowheads="1"/>
          </p:cNvSpPr>
          <p:nvPr/>
        </p:nvSpPr>
        <p:spPr bwMode="auto">
          <a:xfrm>
            <a:off x="7428727" y="4674826"/>
            <a:ext cx="3542915" cy="107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 dolor sit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amet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,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consetur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adipin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nnscing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elit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ipsum dolor sit</a:t>
            </a:r>
          </a:p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
</a:t>
            </a:r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ea"/>
              <a:sym typeface="+mn-lt"/>
            </a:endParaRPr>
          </a:p>
        </p:txBody>
      </p:sp>
      <p:grpSp>
        <p:nvGrpSpPr>
          <p:cNvPr id="47" name="Group 51"/>
          <p:cNvGrpSpPr/>
          <p:nvPr/>
        </p:nvGrpSpPr>
        <p:grpSpPr>
          <a:xfrm>
            <a:off x="6669474" y="4624000"/>
            <a:ext cx="349678" cy="302424"/>
            <a:chOff x="2084388" y="3051175"/>
            <a:chExt cx="293688" cy="254001"/>
          </a:xfrm>
          <a:gradFill>
            <a:gsLst>
              <a:gs pos="0">
                <a:srgbClr val="7030A0"/>
              </a:gs>
              <a:gs pos="100000">
                <a:srgbClr val="FFC000"/>
              </a:gs>
            </a:gsLst>
            <a:lin ang="13800000" scaled="0"/>
          </a:gradFill>
        </p:grpSpPr>
        <p:sp>
          <p:nvSpPr>
            <p:cNvPr id="48" name="Freeform 154"/>
            <p:cNvSpPr/>
            <p:nvPr/>
          </p:nvSpPr>
          <p:spPr bwMode="auto">
            <a:xfrm>
              <a:off x="2084388" y="3106738"/>
              <a:ext cx="36513" cy="198438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65"/>
                </a:cxn>
                <a:cxn ang="0">
                  <a:pos x="14" y="79"/>
                </a:cxn>
                <a:cxn ang="0">
                  <a:pos x="14" y="0"/>
                </a:cxn>
                <a:cxn ang="0">
                  <a:pos x="0" y="14"/>
                </a:cxn>
              </a:cxnLst>
              <a:rect l="0" t="0" r="r" b="b"/>
              <a:pathLst>
                <a:path w="14" h="79">
                  <a:moveTo>
                    <a:pt x="0" y="14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73"/>
                    <a:pt x="6" y="79"/>
                    <a:pt x="14" y="7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cs typeface="+mn-ea"/>
                <a:sym typeface="+mn-lt"/>
              </a:endParaRPr>
            </a:p>
          </p:txBody>
        </p:sp>
        <p:sp>
          <p:nvSpPr>
            <p:cNvPr id="49" name="Freeform 155"/>
            <p:cNvSpPr>
              <a:spLocks noEditPoints="1"/>
            </p:cNvSpPr>
            <p:nvPr/>
          </p:nvSpPr>
          <p:spPr bwMode="auto">
            <a:xfrm>
              <a:off x="2139951" y="3051175"/>
              <a:ext cx="182563" cy="254000"/>
            </a:xfrm>
            <a:custGeom>
              <a:avLst/>
              <a:gdLst/>
              <a:ahLst/>
              <a:cxnLst>
                <a:cxn ang="0">
                  <a:pos x="58" y="7"/>
                </a:cxn>
                <a:cxn ang="0">
                  <a:pos x="50" y="0"/>
                </a:cxn>
                <a:cxn ang="0">
                  <a:pos x="21" y="0"/>
                </a:cxn>
                <a:cxn ang="0">
                  <a:pos x="14" y="7"/>
                </a:cxn>
                <a:cxn ang="0">
                  <a:pos x="14" y="22"/>
                </a:cxn>
                <a:cxn ang="0">
                  <a:pos x="0" y="22"/>
                </a:cxn>
                <a:cxn ang="0">
                  <a:pos x="0" y="101"/>
                </a:cxn>
                <a:cxn ang="0">
                  <a:pos x="72" y="101"/>
                </a:cxn>
                <a:cxn ang="0">
                  <a:pos x="72" y="22"/>
                </a:cxn>
                <a:cxn ang="0">
                  <a:pos x="58" y="22"/>
                </a:cxn>
                <a:cxn ang="0">
                  <a:pos x="58" y="7"/>
                </a:cxn>
                <a:cxn ang="0">
                  <a:pos x="50" y="22"/>
                </a:cxn>
                <a:cxn ang="0">
                  <a:pos x="21" y="22"/>
                </a:cxn>
                <a:cxn ang="0">
                  <a:pos x="21" y="7"/>
                </a:cxn>
                <a:cxn ang="0">
                  <a:pos x="50" y="7"/>
                </a:cxn>
                <a:cxn ang="0">
                  <a:pos x="50" y="22"/>
                </a:cxn>
              </a:cxnLst>
              <a:rect l="0" t="0" r="r" b="b"/>
              <a:pathLst>
                <a:path w="72" h="101">
                  <a:moveTo>
                    <a:pt x="58" y="7"/>
                  </a:moveTo>
                  <a:cubicBezTo>
                    <a:pt x="58" y="3"/>
                    <a:pt x="54" y="0"/>
                    <a:pt x="5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7" y="0"/>
                    <a:pt x="14" y="3"/>
                    <a:pt x="14" y="7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58" y="22"/>
                    <a:pt x="58" y="22"/>
                    <a:pt x="58" y="22"/>
                  </a:cubicBezTo>
                  <a:lnTo>
                    <a:pt x="58" y="7"/>
                  </a:lnTo>
                  <a:close/>
                  <a:moveTo>
                    <a:pt x="50" y="22"/>
                  </a:moveTo>
                  <a:cubicBezTo>
                    <a:pt x="21" y="22"/>
                    <a:pt x="21" y="22"/>
                    <a:pt x="21" y="2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50" y="7"/>
                    <a:pt x="50" y="7"/>
                    <a:pt x="50" y="7"/>
                  </a:cubicBezTo>
                  <a:lnTo>
                    <a:pt x="50" y="2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cs typeface="+mn-ea"/>
                <a:sym typeface="+mn-lt"/>
              </a:endParaRPr>
            </a:p>
          </p:txBody>
        </p:sp>
        <p:sp>
          <p:nvSpPr>
            <p:cNvPr id="50" name="Freeform 156"/>
            <p:cNvSpPr/>
            <p:nvPr/>
          </p:nvSpPr>
          <p:spPr bwMode="auto">
            <a:xfrm>
              <a:off x="2339976" y="3106738"/>
              <a:ext cx="38100" cy="198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9"/>
                </a:cxn>
                <a:cxn ang="0">
                  <a:pos x="15" y="65"/>
                </a:cxn>
                <a:cxn ang="0">
                  <a:pos x="15" y="14"/>
                </a:cxn>
                <a:cxn ang="0">
                  <a:pos x="0" y="0"/>
                </a:cxn>
              </a:cxnLst>
              <a:rect l="0" t="0" r="r" b="b"/>
              <a:pathLst>
                <a:path w="15" h="79">
                  <a:moveTo>
                    <a:pt x="0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8" y="79"/>
                    <a:pt x="15" y="73"/>
                    <a:pt x="15" y="6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6"/>
                    <a:pt x="8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cs typeface="+mn-ea"/>
                <a:sym typeface="+mn-lt"/>
              </a:endParaRPr>
            </a:p>
          </p:txBody>
        </p:sp>
      </p:grpSp>
      <p:sp>
        <p:nvSpPr>
          <p:cNvPr id="26" name="Title 2">
            <a:extLst>
              <a:ext uri="{FF2B5EF4-FFF2-40B4-BE49-F238E27FC236}">
                <a16:creationId xmlns:a16="http://schemas.microsoft.com/office/drawing/2014/main" id="{58343399-6E39-4FC6-7BDC-2B07BE805EF4}"/>
              </a:ext>
            </a:extLst>
          </p:cNvPr>
          <p:cNvSpPr txBox="1">
            <a:spLocks/>
          </p:cNvSpPr>
          <p:nvPr/>
        </p:nvSpPr>
        <p:spPr>
          <a:xfrm>
            <a:off x="508001" y="355601"/>
            <a:ext cx="11157817" cy="6605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Review of work content</a:t>
            </a:r>
            <a:endParaRPr lang="zh-CN" altLang="en-US" sz="4000" dirty="0"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6D7FA25-4402-C15D-BE50-7469B7F7A15E}"/>
              </a:ext>
            </a:extLst>
          </p:cNvPr>
          <p:cNvSpPr txBox="1"/>
          <p:nvPr/>
        </p:nvSpPr>
        <p:spPr>
          <a:xfrm>
            <a:off x="5256387" y="6406838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JustFreeSlide.com</a:t>
            </a:r>
            <a:endParaRPr kumimoji="1" lang="zh-TW" altLang="en-US" sz="14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圓角矩形 13">
            <a:extLst>
              <a:ext uri="{FF2B5EF4-FFF2-40B4-BE49-F238E27FC236}">
                <a16:creationId xmlns:a16="http://schemas.microsoft.com/office/drawing/2014/main" id="{16515285-89F0-878B-E707-D24E05E4F7FB}"/>
              </a:ext>
            </a:extLst>
          </p:cNvPr>
          <p:cNvSpPr/>
          <p:nvPr/>
        </p:nvSpPr>
        <p:spPr>
          <a:xfrm>
            <a:off x="1249188" y="1318858"/>
            <a:ext cx="4327210" cy="4220283"/>
          </a:xfrm>
          <a:prstGeom prst="roundRect">
            <a:avLst>
              <a:gd name="adj" fmla="val 9840"/>
            </a:avLst>
          </a:prstGeom>
          <a:solidFill>
            <a:schemeClr val="bg1">
              <a:alpha val="56986"/>
            </a:schemeClr>
          </a:solidFill>
          <a:ln w="25400">
            <a:gradFill>
              <a:gsLst>
                <a:gs pos="0">
                  <a:srgbClr val="7030A0"/>
                </a:gs>
                <a:gs pos="33000">
                  <a:srgbClr val="FF0000"/>
                </a:gs>
                <a:gs pos="67000">
                  <a:srgbClr val="00B050"/>
                </a:gs>
                <a:gs pos="100000">
                  <a:srgbClr val="FFC0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600">
              <a:latin typeface="Roboto" panose="02000000000000000000" pitchFamily="2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533781" y="1997838"/>
            <a:ext cx="37580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60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Existing problem reflection</a:t>
            </a:r>
            <a:endParaRPr lang="zh-CN" altLang="en-US" sz="6000" dirty="0"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214551" y="3477469"/>
            <a:ext cx="4918670" cy="102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 designer can use default text to simulate what text would look like. If it is not real text. A designer can use default text to simulate what text would look like.</a:t>
            </a:r>
          </a:p>
        </p:txBody>
      </p:sp>
      <p:sp>
        <p:nvSpPr>
          <p:cNvPr id="62" name="圆角矩形 61"/>
          <p:cNvSpPr/>
          <p:nvPr/>
        </p:nvSpPr>
        <p:spPr>
          <a:xfrm>
            <a:off x="6214551" y="2486527"/>
            <a:ext cx="2036845" cy="48107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7030A0"/>
              </a:gs>
              <a:gs pos="100000">
                <a:srgbClr val="FFC000"/>
              </a:gs>
            </a:gsLst>
            <a:lin ang="13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u="none" strike="noStrike" kern="1200" cap="none" spc="0" normalizeH="0" baseline="0" noProof="0" dirty="0">
              <a:ln>
                <a:noFill/>
              </a:ln>
              <a:solidFill>
                <a:srgbClr val="487292"/>
              </a:solidFill>
              <a:effectLst/>
              <a:uLnTx/>
              <a:uFillTx/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487127" y="2557785"/>
            <a:ext cx="14916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PART.03</a:t>
            </a:r>
            <a:endParaRPr kumimoji="0" lang="zh-CN" altLang="en-US" sz="16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B347BB6-413E-DE96-D3DD-4FCC8CD9F60B}"/>
              </a:ext>
            </a:extLst>
          </p:cNvPr>
          <p:cNvSpPr txBox="1"/>
          <p:nvPr/>
        </p:nvSpPr>
        <p:spPr>
          <a:xfrm>
            <a:off x="5256387" y="6406838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JustFreeSlide.com</a:t>
            </a:r>
            <a:endParaRPr kumimoji="1" lang="zh-TW" altLang="en-US" sz="14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806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圆角矩形 37"/>
          <p:cNvSpPr/>
          <p:nvPr/>
        </p:nvSpPr>
        <p:spPr>
          <a:xfrm>
            <a:off x="4710941" y="2346161"/>
            <a:ext cx="1303866" cy="1303866"/>
          </a:xfrm>
          <a:prstGeom prst="roundRect">
            <a:avLst>
              <a:gd name="adj" fmla="val 14626"/>
            </a:avLst>
          </a:prstGeom>
          <a:solidFill>
            <a:schemeClr val="bg1">
              <a:alpha val="9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Roboto" panose="02000000000000000000" pitchFamily="2" charset="0"/>
              <a:sym typeface="+mn-lt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189962" y="2346161"/>
            <a:ext cx="1303866" cy="1303866"/>
          </a:xfrm>
          <a:prstGeom prst="roundRect">
            <a:avLst>
              <a:gd name="adj" fmla="val 14626"/>
            </a:avLst>
          </a:prstGeom>
          <a:solidFill>
            <a:schemeClr val="bg1">
              <a:alpha val="9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Roboto" panose="02000000000000000000" pitchFamily="2" charset="0"/>
              <a:sym typeface="+mn-lt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4710941" y="3836294"/>
            <a:ext cx="1303866" cy="1303866"/>
          </a:xfrm>
          <a:prstGeom prst="roundRect">
            <a:avLst>
              <a:gd name="adj" fmla="val 14626"/>
            </a:avLst>
          </a:prstGeom>
          <a:solidFill>
            <a:schemeClr val="bg1">
              <a:alpha val="9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Roboto" panose="02000000000000000000" pitchFamily="2" charset="0"/>
              <a:sym typeface="+mn-lt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189962" y="3836294"/>
            <a:ext cx="1303866" cy="1303866"/>
          </a:xfrm>
          <a:prstGeom prst="roundRect">
            <a:avLst>
              <a:gd name="adj" fmla="val 14626"/>
            </a:avLst>
          </a:prstGeom>
          <a:solidFill>
            <a:schemeClr val="bg1">
              <a:alpha val="9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Roboto" panose="02000000000000000000" pitchFamily="2" charset="0"/>
              <a:sym typeface="+mn-lt"/>
            </a:endParaRPr>
          </a:p>
        </p:txBody>
      </p:sp>
      <p:sp>
        <p:nvSpPr>
          <p:cNvPr id="42" name="1"/>
          <p:cNvSpPr txBox="1">
            <a:spLocks noChangeArrowheads="1"/>
          </p:cNvSpPr>
          <p:nvPr/>
        </p:nvSpPr>
        <p:spPr bwMode="auto">
          <a:xfrm>
            <a:off x="1367227" y="2346161"/>
            <a:ext cx="17622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</a:t>
            </a:r>
            <a:endParaRPr kumimoji="0" lang="en-US" altLang="zh-CN" sz="20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43" name="1"/>
          <p:cNvSpPr txBox="1">
            <a:spLocks noChangeArrowheads="1"/>
          </p:cNvSpPr>
          <p:nvPr/>
        </p:nvSpPr>
        <p:spPr bwMode="auto">
          <a:xfrm>
            <a:off x="1367227" y="2706727"/>
            <a:ext cx="2501889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 dolor sit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amet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,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consetur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adipin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nnscing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elit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ipsum dolor sit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
</a:t>
            </a:r>
            <a:endParaRPr lang="zh-CN" altLang="en-US" sz="1200" dirty="0">
              <a:latin typeface="Roboto" panose="02000000000000000000" pitchFamily="2" charset="0"/>
              <a:ea typeface="+mn-ea"/>
              <a:cs typeface="+mn-ea"/>
              <a:sym typeface="+mn-lt"/>
            </a:endParaRPr>
          </a:p>
        </p:txBody>
      </p:sp>
      <p:sp>
        <p:nvSpPr>
          <p:cNvPr id="44" name="1"/>
          <p:cNvSpPr txBox="1">
            <a:spLocks noChangeArrowheads="1"/>
          </p:cNvSpPr>
          <p:nvPr/>
        </p:nvSpPr>
        <p:spPr bwMode="auto">
          <a:xfrm>
            <a:off x="1367227" y="3981234"/>
            <a:ext cx="17622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en-US" altLang="zh-CN" sz="20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</a:t>
            </a:r>
          </a:p>
        </p:txBody>
      </p:sp>
      <p:sp>
        <p:nvSpPr>
          <p:cNvPr id="45" name="1"/>
          <p:cNvSpPr txBox="1">
            <a:spLocks noChangeArrowheads="1"/>
          </p:cNvSpPr>
          <p:nvPr/>
        </p:nvSpPr>
        <p:spPr bwMode="auto">
          <a:xfrm>
            <a:off x="1367227" y="4341800"/>
            <a:ext cx="2501889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 dolor sit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amet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,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consetur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adipin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nnscing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elit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ipsum dolor sit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
</a:t>
            </a:r>
            <a:endParaRPr lang="zh-CN" altLang="en-US" sz="1200" dirty="0">
              <a:latin typeface="Roboto" panose="02000000000000000000" pitchFamily="2" charset="0"/>
              <a:ea typeface="+mn-ea"/>
              <a:cs typeface="+mn-ea"/>
              <a:sym typeface="+mn-lt"/>
            </a:endParaRPr>
          </a:p>
        </p:txBody>
      </p:sp>
      <p:sp>
        <p:nvSpPr>
          <p:cNvPr id="46" name="1"/>
          <p:cNvSpPr txBox="1">
            <a:spLocks noChangeArrowheads="1"/>
          </p:cNvSpPr>
          <p:nvPr/>
        </p:nvSpPr>
        <p:spPr bwMode="auto">
          <a:xfrm>
            <a:off x="8345811" y="2346161"/>
            <a:ext cx="17622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en-US" altLang="zh-CN" sz="20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</a:t>
            </a:r>
          </a:p>
        </p:txBody>
      </p:sp>
      <p:sp>
        <p:nvSpPr>
          <p:cNvPr id="47" name="1"/>
          <p:cNvSpPr txBox="1">
            <a:spLocks noChangeArrowheads="1"/>
          </p:cNvSpPr>
          <p:nvPr/>
        </p:nvSpPr>
        <p:spPr bwMode="auto">
          <a:xfrm>
            <a:off x="8345811" y="2706727"/>
            <a:ext cx="2501889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 dolor sit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amet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,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consetur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adipin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nnscing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elit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ipsum dolor sit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
</a:t>
            </a:r>
            <a:endParaRPr lang="zh-CN" altLang="en-US" sz="1200" dirty="0">
              <a:latin typeface="Roboto" panose="02000000000000000000" pitchFamily="2" charset="0"/>
              <a:ea typeface="+mn-ea"/>
              <a:cs typeface="+mn-ea"/>
              <a:sym typeface="+mn-lt"/>
            </a:endParaRPr>
          </a:p>
        </p:txBody>
      </p:sp>
      <p:sp>
        <p:nvSpPr>
          <p:cNvPr id="48" name="1"/>
          <p:cNvSpPr txBox="1">
            <a:spLocks noChangeArrowheads="1"/>
          </p:cNvSpPr>
          <p:nvPr/>
        </p:nvSpPr>
        <p:spPr bwMode="auto">
          <a:xfrm>
            <a:off x="8345811" y="3981234"/>
            <a:ext cx="17622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en-US" altLang="zh-CN" sz="20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</a:t>
            </a:r>
          </a:p>
        </p:txBody>
      </p:sp>
      <p:sp>
        <p:nvSpPr>
          <p:cNvPr id="49" name="1"/>
          <p:cNvSpPr txBox="1">
            <a:spLocks noChangeArrowheads="1"/>
          </p:cNvSpPr>
          <p:nvPr/>
        </p:nvSpPr>
        <p:spPr bwMode="auto">
          <a:xfrm>
            <a:off x="8345811" y="4341800"/>
            <a:ext cx="2501889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 dolor sit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amet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,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consetur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adipin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nnscing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elit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ipsum dolor sit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
</a:t>
            </a:r>
            <a:endParaRPr lang="zh-CN" altLang="en-US" sz="1200" dirty="0">
              <a:latin typeface="Roboto" panose="02000000000000000000" pitchFamily="2" charset="0"/>
              <a:ea typeface="+mn-ea"/>
              <a:cs typeface="+mn-ea"/>
              <a:sym typeface="+mn-lt"/>
            </a:endParaRPr>
          </a:p>
        </p:txBody>
      </p:sp>
      <p:sp>
        <p:nvSpPr>
          <p:cNvPr id="51" name="iconfont-1187-868319"/>
          <p:cNvSpPr>
            <a:spLocks noChangeAspect="1"/>
          </p:cNvSpPr>
          <p:nvPr/>
        </p:nvSpPr>
        <p:spPr bwMode="auto">
          <a:xfrm>
            <a:off x="5091036" y="2756633"/>
            <a:ext cx="540319" cy="539868"/>
          </a:xfrm>
          <a:custGeom>
            <a:avLst/>
            <a:gdLst>
              <a:gd name="T0" fmla="*/ 11212 w 12607"/>
              <a:gd name="T1" fmla="*/ 4855 h 12594"/>
              <a:gd name="T2" fmla="*/ 11019 w 12607"/>
              <a:gd name="T3" fmla="*/ 4855 h 12594"/>
              <a:gd name="T4" fmla="*/ 10644 w 12607"/>
              <a:gd name="T5" fmla="*/ 3981 h 12594"/>
              <a:gd name="T6" fmla="*/ 10796 w 12607"/>
              <a:gd name="T7" fmla="*/ 3830 h 12594"/>
              <a:gd name="T8" fmla="*/ 10796 w 12607"/>
              <a:gd name="T9" fmla="*/ 1864 h 12594"/>
              <a:gd name="T10" fmla="*/ 10755 w 12607"/>
              <a:gd name="T11" fmla="*/ 1823 h 12594"/>
              <a:gd name="T12" fmla="*/ 8781 w 12607"/>
              <a:gd name="T13" fmla="*/ 1823 h 12594"/>
              <a:gd name="T14" fmla="*/ 8611 w 12607"/>
              <a:gd name="T15" fmla="*/ 1992 h 12594"/>
              <a:gd name="T16" fmla="*/ 7729 w 12607"/>
              <a:gd name="T17" fmla="*/ 1634 h 12594"/>
              <a:gd name="T18" fmla="*/ 7729 w 12607"/>
              <a:gd name="T19" fmla="*/ 1390 h 12594"/>
              <a:gd name="T20" fmla="*/ 6333 w 12607"/>
              <a:gd name="T21" fmla="*/ 0 h 12594"/>
              <a:gd name="T22" fmla="*/ 6274 w 12607"/>
              <a:gd name="T23" fmla="*/ 0 h 12594"/>
              <a:gd name="T24" fmla="*/ 4878 w 12607"/>
              <a:gd name="T25" fmla="*/ 1390 h 12594"/>
              <a:gd name="T26" fmla="*/ 4878 w 12607"/>
              <a:gd name="T27" fmla="*/ 1652 h 12594"/>
              <a:gd name="T28" fmla="*/ 4033 w 12607"/>
              <a:gd name="T29" fmla="*/ 2003 h 12594"/>
              <a:gd name="T30" fmla="*/ 3852 w 12607"/>
              <a:gd name="T31" fmla="*/ 1823 h 12594"/>
              <a:gd name="T32" fmla="*/ 1878 w 12607"/>
              <a:gd name="T33" fmla="*/ 1823 h 12594"/>
              <a:gd name="T34" fmla="*/ 1837 w 12607"/>
              <a:gd name="T35" fmla="*/ 1864 h 12594"/>
              <a:gd name="T36" fmla="*/ 1837 w 12607"/>
              <a:gd name="T37" fmla="*/ 3830 h 12594"/>
              <a:gd name="T38" fmla="*/ 2012 w 12607"/>
              <a:gd name="T39" fmla="*/ 4004 h 12594"/>
              <a:gd name="T40" fmla="*/ 1650 w 12607"/>
              <a:gd name="T41" fmla="*/ 4855 h 12594"/>
              <a:gd name="T42" fmla="*/ 1396 w 12607"/>
              <a:gd name="T43" fmla="*/ 4855 h 12594"/>
              <a:gd name="T44" fmla="*/ 0 w 12607"/>
              <a:gd name="T45" fmla="*/ 6245 h 12594"/>
              <a:gd name="T46" fmla="*/ 0 w 12607"/>
              <a:gd name="T47" fmla="*/ 6304 h 12594"/>
              <a:gd name="T48" fmla="*/ 1396 w 12607"/>
              <a:gd name="T49" fmla="*/ 7694 h 12594"/>
              <a:gd name="T50" fmla="*/ 1618 w 12607"/>
              <a:gd name="T51" fmla="*/ 7694 h 12594"/>
              <a:gd name="T52" fmla="*/ 1983 w 12607"/>
              <a:gd name="T53" fmla="*/ 8593 h 12594"/>
              <a:gd name="T54" fmla="*/ 1814 w 12607"/>
              <a:gd name="T55" fmla="*/ 8761 h 12594"/>
              <a:gd name="T56" fmla="*/ 1814 w 12607"/>
              <a:gd name="T57" fmla="*/ 10728 h 12594"/>
              <a:gd name="T58" fmla="*/ 1855 w 12607"/>
              <a:gd name="T59" fmla="*/ 10769 h 12594"/>
              <a:gd name="T60" fmla="*/ 3829 w 12607"/>
              <a:gd name="T61" fmla="*/ 10769 h 12594"/>
              <a:gd name="T62" fmla="*/ 3981 w 12607"/>
              <a:gd name="T63" fmla="*/ 10618 h 12594"/>
              <a:gd name="T64" fmla="*/ 4878 w 12607"/>
              <a:gd name="T65" fmla="*/ 10999 h 12594"/>
              <a:gd name="T66" fmla="*/ 4878 w 12607"/>
              <a:gd name="T67" fmla="*/ 11204 h 12594"/>
              <a:gd name="T68" fmla="*/ 6274 w 12607"/>
              <a:gd name="T69" fmla="*/ 12594 h 12594"/>
              <a:gd name="T70" fmla="*/ 6333 w 12607"/>
              <a:gd name="T71" fmla="*/ 12594 h 12594"/>
              <a:gd name="T72" fmla="*/ 7729 w 12607"/>
              <a:gd name="T73" fmla="*/ 11204 h 12594"/>
              <a:gd name="T74" fmla="*/ 7729 w 12607"/>
              <a:gd name="T75" fmla="*/ 11016 h 12594"/>
              <a:gd name="T76" fmla="*/ 8664 w 12607"/>
              <a:gd name="T77" fmla="*/ 10630 h 12594"/>
              <a:gd name="T78" fmla="*/ 8803 w 12607"/>
              <a:gd name="T79" fmla="*/ 10769 h 12594"/>
              <a:gd name="T80" fmla="*/ 10777 w 12607"/>
              <a:gd name="T81" fmla="*/ 10769 h 12594"/>
              <a:gd name="T82" fmla="*/ 10819 w 12607"/>
              <a:gd name="T83" fmla="*/ 10728 h 12594"/>
              <a:gd name="T84" fmla="*/ 10819 w 12607"/>
              <a:gd name="T85" fmla="*/ 8761 h 12594"/>
              <a:gd name="T86" fmla="*/ 10673 w 12607"/>
              <a:gd name="T87" fmla="*/ 8616 h 12594"/>
              <a:gd name="T88" fmla="*/ 11051 w 12607"/>
              <a:gd name="T89" fmla="*/ 7694 h 12594"/>
              <a:gd name="T90" fmla="*/ 11211 w 12607"/>
              <a:gd name="T91" fmla="*/ 7694 h 12594"/>
              <a:gd name="T92" fmla="*/ 12607 w 12607"/>
              <a:gd name="T93" fmla="*/ 6304 h 12594"/>
              <a:gd name="T94" fmla="*/ 12607 w 12607"/>
              <a:gd name="T95" fmla="*/ 6245 h 12594"/>
              <a:gd name="T96" fmla="*/ 11212 w 12607"/>
              <a:gd name="T97" fmla="*/ 4855 h 12594"/>
              <a:gd name="T98" fmla="*/ 6337 w 12607"/>
              <a:gd name="T99" fmla="*/ 8498 h 12594"/>
              <a:gd name="T100" fmla="*/ 4152 w 12607"/>
              <a:gd name="T101" fmla="*/ 6323 h 12594"/>
              <a:gd name="T102" fmla="*/ 6337 w 12607"/>
              <a:gd name="T103" fmla="*/ 4146 h 12594"/>
              <a:gd name="T104" fmla="*/ 8521 w 12607"/>
              <a:gd name="T105" fmla="*/ 6323 h 12594"/>
              <a:gd name="T106" fmla="*/ 6337 w 12607"/>
              <a:gd name="T107" fmla="*/ 8498 h 12594"/>
              <a:gd name="T108" fmla="*/ 6337 w 12607"/>
              <a:gd name="T109" fmla="*/ 8498 h 12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607" h="12594">
                <a:moveTo>
                  <a:pt x="11212" y="4855"/>
                </a:moveTo>
                <a:lnTo>
                  <a:pt x="11019" y="4855"/>
                </a:lnTo>
                <a:cubicBezTo>
                  <a:pt x="10923" y="4550"/>
                  <a:pt x="10796" y="4258"/>
                  <a:pt x="10644" y="3981"/>
                </a:cubicBezTo>
                <a:lnTo>
                  <a:pt x="10796" y="3830"/>
                </a:lnTo>
                <a:cubicBezTo>
                  <a:pt x="11341" y="3287"/>
                  <a:pt x="11341" y="2407"/>
                  <a:pt x="10796" y="1864"/>
                </a:cubicBezTo>
                <a:lnTo>
                  <a:pt x="10755" y="1823"/>
                </a:lnTo>
                <a:cubicBezTo>
                  <a:pt x="10209" y="1279"/>
                  <a:pt x="9326" y="1279"/>
                  <a:pt x="8781" y="1823"/>
                </a:cubicBezTo>
                <a:lnTo>
                  <a:pt x="8611" y="1992"/>
                </a:lnTo>
                <a:cubicBezTo>
                  <a:pt x="8332" y="1846"/>
                  <a:pt x="8037" y="1725"/>
                  <a:pt x="7729" y="1634"/>
                </a:cubicBezTo>
                <a:lnTo>
                  <a:pt x="7729" y="1390"/>
                </a:lnTo>
                <a:cubicBezTo>
                  <a:pt x="7729" y="622"/>
                  <a:pt x="7104" y="0"/>
                  <a:pt x="6333" y="0"/>
                </a:cubicBezTo>
                <a:lnTo>
                  <a:pt x="6274" y="0"/>
                </a:lnTo>
                <a:cubicBezTo>
                  <a:pt x="5503" y="0"/>
                  <a:pt x="4878" y="622"/>
                  <a:pt x="4878" y="1390"/>
                </a:cubicBezTo>
                <a:lnTo>
                  <a:pt x="4878" y="1652"/>
                </a:lnTo>
                <a:cubicBezTo>
                  <a:pt x="4584" y="1742"/>
                  <a:pt x="4301" y="1861"/>
                  <a:pt x="4033" y="2003"/>
                </a:cubicBezTo>
                <a:lnTo>
                  <a:pt x="3852" y="1823"/>
                </a:lnTo>
                <a:cubicBezTo>
                  <a:pt x="3307" y="1280"/>
                  <a:pt x="2423" y="1280"/>
                  <a:pt x="1878" y="1823"/>
                </a:cubicBezTo>
                <a:lnTo>
                  <a:pt x="1837" y="1864"/>
                </a:lnTo>
                <a:cubicBezTo>
                  <a:pt x="1292" y="2407"/>
                  <a:pt x="1292" y="3287"/>
                  <a:pt x="1837" y="3830"/>
                </a:cubicBezTo>
                <a:lnTo>
                  <a:pt x="2012" y="4004"/>
                </a:lnTo>
                <a:cubicBezTo>
                  <a:pt x="1865" y="4274"/>
                  <a:pt x="1743" y="4558"/>
                  <a:pt x="1650" y="4855"/>
                </a:cubicBezTo>
                <a:lnTo>
                  <a:pt x="1396" y="4855"/>
                </a:lnTo>
                <a:cubicBezTo>
                  <a:pt x="625" y="4855"/>
                  <a:pt x="0" y="5478"/>
                  <a:pt x="0" y="6245"/>
                </a:cubicBezTo>
                <a:lnTo>
                  <a:pt x="0" y="6304"/>
                </a:lnTo>
                <a:cubicBezTo>
                  <a:pt x="0" y="7072"/>
                  <a:pt x="625" y="7694"/>
                  <a:pt x="1396" y="7694"/>
                </a:cubicBezTo>
                <a:lnTo>
                  <a:pt x="1618" y="7694"/>
                </a:lnTo>
                <a:cubicBezTo>
                  <a:pt x="1710" y="8008"/>
                  <a:pt x="1833" y="8308"/>
                  <a:pt x="1983" y="8593"/>
                </a:cubicBezTo>
                <a:lnTo>
                  <a:pt x="1814" y="8761"/>
                </a:lnTo>
                <a:cubicBezTo>
                  <a:pt x="1269" y="9304"/>
                  <a:pt x="1269" y="10185"/>
                  <a:pt x="1814" y="10728"/>
                </a:cubicBezTo>
                <a:lnTo>
                  <a:pt x="1855" y="10769"/>
                </a:lnTo>
                <a:cubicBezTo>
                  <a:pt x="2400" y="11312"/>
                  <a:pt x="3284" y="11312"/>
                  <a:pt x="3829" y="10769"/>
                </a:cubicBezTo>
                <a:lnTo>
                  <a:pt x="3981" y="10618"/>
                </a:lnTo>
                <a:cubicBezTo>
                  <a:pt x="4264" y="10773"/>
                  <a:pt x="4564" y="10902"/>
                  <a:pt x="4878" y="10999"/>
                </a:cubicBezTo>
                <a:lnTo>
                  <a:pt x="4878" y="11204"/>
                </a:lnTo>
                <a:cubicBezTo>
                  <a:pt x="4878" y="11972"/>
                  <a:pt x="5503" y="12594"/>
                  <a:pt x="6274" y="12594"/>
                </a:cubicBezTo>
                <a:lnTo>
                  <a:pt x="6333" y="12594"/>
                </a:lnTo>
                <a:cubicBezTo>
                  <a:pt x="7104" y="12594"/>
                  <a:pt x="7729" y="11972"/>
                  <a:pt x="7729" y="11204"/>
                </a:cubicBezTo>
                <a:lnTo>
                  <a:pt x="7729" y="11016"/>
                </a:lnTo>
                <a:cubicBezTo>
                  <a:pt x="8056" y="10920"/>
                  <a:pt x="8368" y="10788"/>
                  <a:pt x="8664" y="10630"/>
                </a:cubicBezTo>
                <a:lnTo>
                  <a:pt x="8803" y="10769"/>
                </a:lnTo>
                <a:cubicBezTo>
                  <a:pt x="9348" y="11312"/>
                  <a:pt x="10233" y="11312"/>
                  <a:pt x="10777" y="10769"/>
                </a:cubicBezTo>
                <a:lnTo>
                  <a:pt x="10819" y="10728"/>
                </a:lnTo>
                <a:cubicBezTo>
                  <a:pt x="11364" y="10185"/>
                  <a:pt x="11364" y="9304"/>
                  <a:pt x="10819" y="8761"/>
                </a:cubicBezTo>
                <a:lnTo>
                  <a:pt x="10673" y="8616"/>
                </a:lnTo>
                <a:cubicBezTo>
                  <a:pt x="10828" y="8324"/>
                  <a:pt x="10956" y="8017"/>
                  <a:pt x="11051" y="7694"/>
                </a:cubicBezTo>
                <a:lnTo>
                  <a:pt x="11211" y="7694"/>
                </a:lnTo>
                <a:cubicBezTo>
                  <a:pt x="11982" y="7694"/>
                  <a:pt x="12607" y="7071"/>
                  <a:pt x="12607" y="6304"/>
                </a:cubicBezTo>
                <a:lnTo>
                  <a:pt x="12607" y="6245"/>
                </a:lnTo>
                <a:cubicBezTo>
                  <a:pt x="12607" y="5477"/>
                  <a:pt x="11982" y="4855"/>
                  <a:pt x="11212" y="4855"/>
                </a:cubicBezTo>
                <a:close/>
                <a:moveTo>
                  <a:pt x="6337" y="8498"/>
                </a:moveTo>
                <a:cubicBezTo>
                  <a:pt x="5130" y="8498"/>
                  <a:pt x="4152" y="7524"/>
                  <a:pt x="4152" y="6323"/>
                </a:cubicBezTo>
                <a:cubicBezTo>
                  <a:pt x="4152" y="5120"/>
                  <a:pt x="5130" y="4146"/>
                  <a:pt x="6337" y="4146"/>
                </a:cubicBezTo>
                <a:cubicBezTo>
                  <a:pt x="7544" y="4146"/>
                  <a:pt x="8521" y="5120"/>
                  <a:pt x="8521" y="6323"/>
                </a:cubicBezTo>
                <a:cubicBezTo>
                  <a:pt x="8521" y="7524"/>
                  <a:pt x="7544" y="8498"/>
                  <a:pt x="6337" y="8498"/>
                </a:cubicBezTo>
                <a:close/>
                <a:moveTo>
                  <a:pt x="6337" y="8498"/>
                </a:moveTo>
                <a:close/>
              </a:path>
            </a:pathLst>
          </a:custGeom>
          <a:gradFill>
            <a:gsLst>
              <a:gs pos="0">
                <a:srgbClr val="7030A0">
                  <a:alpha val="70000"/>
                </a:srgbClr>
              </a:gs>
              <a:gs pos="100000">
                <a:srgbClr val="FFC000"/>
              </a:gs>
              <a:gs pos="53000">
                <a:srgbClr val="FF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txBody>
          <a:bodyPr/>
          <a:lstStyle/>
          <a:p>
            <a:endParaRPr lang="zh-CN" altLang="en-US" dirty="0"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52" name="iconfont-11920-5700803"/>
          <p:cNvSpPr>
            <a:spLocks noChangeAspect="1"/>
          </p:cNvSpPr>
          <p:nvPr/>
        </p:nvSpPr>
        <p:spPr bwMode="auto">
          <a:xfrm>
            <a:off x="6591633" y="4240458"/>
            <a:ext cx="500524" cy="500522"/>
          </a:xfrm>
          <a:custGeom>
            <a:avLst/>
            <a:gdLst>
              <a:gd name="T0" fmla="*/ 0 w 11200"/>
              <a:gd name="T1" fmla="*/ 0 h 11200"/>
              <a:gd name="T2" fmla="*/ 4800 w 11200"/>
              <a:gd name="T3" fmla="*/ 0 h 11200"/>
              <a:gd name="T4" fmla="*/ 4800 w 11200"/>
              <a:gd name="T5" fmla="*/ 4800 h 11200"/>
              <a:gd name="T6" fmla="*/ 0 w 11200"/>
              <a:gd name="T7" fmla="*/ 4800 h 11200"/>
              <a:gd name="T8" fmla="*/ 0 w 11200"/>
              <a:gd name="T9" fmla="*/ 0 h 11200"/>
              <a:gd name="T10" fmla="*/ 0 w 11200"/>
              <a:gd name="T11" fmla="*/ 6400 h 11200"/>
              <a:gd name="T12" fmla="*/ 4800 w 11200"/>
              <a:gd name="T13" fmla="*/ 6400 h 11200"/>
              <a:gd name="T14" fmla="*/ 4800 w 11200"/>
              <a:gd name="T15" fmla="*/ 11200 h 11200"/>
              <a:gd name="T16" fmla="*/ 0 w 11200"/>
              <a:gd name="T17" fmla="*/ 11200 h 11200"/>
              <a:gd name="T18" fmla="*/ 0 w 11200"/>
              <a:gd name="T19" fmla="*/ 6400 h 11200"/>
              <a:gd name="T20" fmla="*/ 6400 w 11200"/>
              <a:gd name="T21" fmla="*/ 6400 h 11200"/>
              <a:gd name="T22" fmla="*/ 11200 w 11200"/>
              <a:gd name="T23" fmla="*/ 6400 h 11200"/>
              <a:gd name="T24" fmla="*/ 11200 w 11200"/>
              <a:gd name="T25" fmla="*/ 11200 h 11200"/>
              <a:gd name="T26" fmla="*/ 6400 w 11200"/>
              <a:gd name="T27" fmla="*/ 11200 h 11200"/>
              <a:gd name="T28" fmla="*/ 6400 w 11200"/>
              <a:gd name="T29" fmla="*/ 6400 h 11200"/>
              <a:gd name="T30" fmla="*/ 8800 w 11200"/>
              <a:gd name="T31" fmla="*/ 4800 h 11200"/>
              <a:gd name="T32" fmla="*/ 11200 w 11200"/>
              <a:gd name="T33" fmla="*/ 2400 h 11200"/>
              <a:gd name="T34" fmla="*/ 8800 w 11200"/>
              <a:gd name="T35" fmla="*/ 0 h 11200"/>
              <a:gd name="T36" fmla="*/ 6400 w 11200"/>
              <a:gd name="T37" fmla="*/ 2400 h 11200"/>
              <a:gd name="T38" fmla="*/ 8800 w 11200"/>
              <a:gd name="T39" fmla="*/ 4800 h 1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200" h="11200">
                <a:moveTo>
                  <a:pt x="0" y="0"/>
                </a:moveTo>
                <a:lnTo>
                  <a:pt x="4800" y="0"/>
                </a:lnTo>
                <a:lnTo>
                  <a:pt x="4800" y="4800"/>
                </a:lnTo>
                <a:lnTo>
                  <a:pt x="0" y="4800"/>
                </a:lnTo>
                <a:lnTo>
                  <a:pt x="0" y="0"/>
                </a:lnTo>
                <a:close/>
                <a:moveTo>
                  <a:pt x="0" y="6400"/>
                </a:moveTo>
                <a:lnTo>
                  <a:pt x="4800" y="6400"/>
                </a:lnTo>
                <a:lnTo>
                  <a:pt x="4800" y="11200"/>
                </a:lnTo>
                <a:lnTo>
                  <a:pt x="0" y="11200"/>
                </a:lnTo>
                <a:lnTo>
                  <a:pt x="0" y="6400"/>
                </a:lnTo>
                <a:close/>
                <a:moveTo>
                  <a:pt x="6400" y="6400"/>
                </a:moveTo>
                <a:lnTo>
                  <a:pt x="11200" y="6400"/>
                </a:lnTo>
                <a:lnTo>
                  <a:pt x="11200" y="11200"/>
                </a:lnTo>
                <a:lnTo>
                  <a:pt x="6400" y="11200"/>
                </a:lnTo>
                <a:lnTo>
                  <a:pt x="6400" y="6400"/>
                </a:lnTo>
                <a:close/>
                <a:moveTo>
                  <a:pt x="8800" y="4800"/>
                </a:moveTo>
                <a:cubicBezTo>
                  <a:pt x="10125" y="4800"/>
                  <a:pt x="11200" y="3725"/>
                  <a:pt x="11200" y="2400"/>
                </a:cubicBezTo>
                <a:cubicBezTo>
                  <a:pt x="11200" y="1075"/>
                  <a:pt x="10125" y="0"/>
                  <a:pt x="8800" y="0"/>
                </a:cubicBezTo>
                <a:cubicBezTo>
                  <a:pt x="7475" y="0"/>
                  <a:pt x="6400" y="1075"/>
                  <a:pt x="6400" y="2400"/>
                </a:cubicBezTo>
                <a:cubicBezTo>
                  <a:pt x="6400" y="3725"/>
                  <a:pt x="7475" y="4800"/>
                  <a:pt x="8800" y="4800"/>
                </a:cubicBezTo>
                <a:close/>
              </a:path>
            </a:pathLst>
          </a:custGeom>
          <a:gradFill>
            <a:gsLst>
              <a:gs pos="0">
                <a:srgbClr val="7030A0">
                  <a:alpha val="70000"/>
                </a:srgbClr>
              </a:gs>
              <a:gs pos="100000">
                <a:srgbClr val="FFC000"/>
              </a:gs>
              <a:gs pos="53000">
                <a:srgbClr val="FF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txBody>
          <a:bodyPr/>
          <a:lstStyle/>
          <a:p>
            <a:endParaRPr lang="zh-CN" altLang="en-US" dirty="0"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53" name="iconfont-1191-866883"/>
          <p:cNvSpPr>
            <a:spLocks noChangeAspect="1"/>
          </p:cNvSpPr>
          <p:nvPr/>
        </p:nvSpPr>
        <p:spPr bwMode="auto">
          <a:xfrm>
            <a:off x="6571735" y="2780920"/>
            <a:ext cx="540319" cy="534742"/>
          </a:xfrm>
          <a:custGeom>
            <a:avLst/>
            <a:gdLst>
              <a:gd name="T0" fmla="*/ 2709 w 7873"/>
              <a:gd name="T1" fmla="*/ 1592 h 7791"/>
              <a:gd name="T2" fmla="*/ 5329 w 7873"/>
              <a:gd name="T3" fmla="*/ 1624 h 7791"/>
              <a:gd name="T4" fmla="*/ 5782 w 7873"/>
              <a:gd name="T5" fmla="*/ 969 h 7791"/>
              <a:gd name="T6" fmla="*/ 5477 w 7873"/>
              <a:gd name="T7" fmla="*/ 432 h 7791"/>
              <a:gd name="T8" fmla="*/ 4004 w 7873"/>
              <a:gd name="T9" fmla="*/ 13 h 7791"/>
              <a:gd name="T10" fmla="*/ 2709 w 7873"/>
              <a:gd name="T11" fmla="*/ 368 h 7791"/>
              <a:gd name="T12" fmla="*/ 2352 w 7873"/>
              <a:gd name="T13" fmla="*/ 840 h 7791"/>
              <a:gd name="T14" fmla="*/ 2709 w 7873"/>
              <a:gd name="T15" fmla="*/ 1592 h 7791"/>
              <a:gd name="T16" fmla="*/ 2699 w 7873"/>
              <a:gd name="T17" fmla="*/ 2258 h 7791"/>
              <a:gd name="T18" fmla="*/ 3046 w 7873"/>
              <a:gd name="T19" fmla="*/ 2376 h 7791"/>
              <a:gd name="T20" fmla="*/ 3351 w 7873"/>
              <a:gd name="T21" fmla="*/ 2537 h 7791"/>
              <a:gd name="T22" fmla="*/ 4656 w 7873"/>
              <a:gd name="T23" fmla="*/ 2570 h 7791"/>
              <a:gd name="T24" fmla="*/ 5624 w 7873"/>
              <a:gd name="T25" fmla="*/ 2076 h 7791"/>
              <a:gd name="T26" fmla="*/ 5782 w 7873"/>
              <a:gd name="T27" fmla="*/ 1335 h 7791"/>
              <a:gd name="T28" fmla="*/ 5698 w 7873"/>
              <a:gd name="T29" fmla="*/ 1592 h 7791"/>
              <a:gd name="T30" fmla="*/ 2331 w 7873"/>
              <a:gd name="T31" fmla="*/ 1335 h 7791"/>
              <a:gd name="T32" fmla="*/ 2699 w 7873"/>
              <a:gd name="T33" fmla="*/ 2258 h 7791"/>
              <a:gd name="T34" fmla="*/ 3730 w 7873"/>
              <a:gd name="T35" fmla="*/ 2903 h 7791"/>
              <a:gd name="T36" fmla="*/ 3888 w 7873"/>
              <a:gd name="T37" fmla="*/ 3300 h 7791"/>
              <a:gd name="T38" fmla="*/ 4414 w 7873"/>
              <a:gd name="T39" fmla="*/ 3128 h 7791"/>
              <a:gd name="T40" fmla="*/ 5519 w 7873"/>
              <a:gd name="T41" fmla="*/ 2849 h 7791"/>
              <a:gd name="T42" fmla="*/ 5782 w 7873"/>
              <a:gd name="T43" fmla="*/ 2011 h 7791"/>
              <a:gd name="T44" fmla="*/ 5761 w 7873"/>
              <a:gd name="T45" fmla="*/ 2140 h 7791"/>
              <a:gd name="T46" fmla="*/ 3730 w 7873"/>
              <a:gd name="T47" fmla="*/ 2903 h 7791"/>
              <a:gd name="T48" fmla="*/ 3330 w 7873"/>
              <a:gd name="T49" fmla="*/ 2967 h 7791"/>
              <a:gd name="T50" fmla="*/ 1752 w 7873"/>
              <a:gd name="T51" fmla="*/ 2494 h 7791"/>
              <a:gd name="T52" fmla="*/ 742 w 7873"/>
              <a:gd name="T53" fmla="*/ 2709 h 7791"/>
              <a:gd name="T54" fmla="*/ 152 w 7873"/>
              <a:gd name="T55" fmla="*/ 3644 h 7791"/>
              <a:gd name="T56" fmla="*/ 1815 w 7873"/>
              <a:gd name="T57" fmla="*/ 4428 h 7791"/>
              <a:gd name="T58" fmla="*/ 3530 w 7873"/>
              <a:gd name="T59" fmla="*/ 3687 h 7791"/>
              <a:gd name="T60" fmla="*/ 3330 w 7873"/>
              <a:gd name="T61" fmla="*/ 2967 h 7791"/>
              <a:gd name="T62" fmla="*/ 3236 w 7873"/>
              <a:gd name="T63" fmla="*/ 4267 h 7791"/>
              <a:gd name="T64" fmla="*/ 100 w 7873"/>
              <a:gd name="T65" fmla="*/ 3837 h 7791"/>
              <a:gd name="T66" fmla="*/ 289 w 7873"/>
              <a:gd name="T67" fmla="*/ 4567 h 7791"/>
              <a:gd name="T68" fmla="*/ 3036 w 7873"/>
              <a:gd name="T69" fmla="*/ 4825 h 7791"/>
              <a:gd name="T70" fmla="*/ 3288 w 7873"/>
              <a:gd name="T71" fmla="*/ 4234 h 7791"/>
              <a:gd name="T72" fmla="*/ 3236 w 7873"/>
              <a:gd name="T73" fmla="*/ 4267 h 7791"/>
              <a:gd name="T74" fmla="*/ 7676 w 7873"/>
              <a:gd name="T75" fmla="*/ 4686 h 7791"/>
              <a:gd name="T76" fmla="*/ 5708 w 7873"/>
              <a:gd name="T77" fmla="*/ 3407 h 7791"/>
              <a:gd name="T78" fmla="*/ 4193 w 7873"/>
              <a:gd name="T79" fmla="*/ 4063 h 7791"/>
              <a:gd name="T80" fmla="*/ 3572 w 7873"/>
              <a:gd name="T81" fmla="*/ 5620 h 7791"/>
              <a:gd name="T82" fmla="*/ 4214 w 7873"/>
              <a:gd name="T83" fmla="*/ 7145 h 7791"/>
              <a:gd name="T84" fmla="*/ 5740 w 7873"/>
              <a:gd name="T85" fmla="*/ 7779 h 7791"/>
              <a:gd name="T86" fmla="*/ 7245 w 7873"/>
              <a:gd name="T87" fmla="*/ 7134 h 7791"/>
              <a:gd name="T88" fmla="*/ 7866 w 7873"/>
              <a:gd name="T89" fmla="*/ 5577 h 7791"/>
              <a:gd name="T90" fmla="*/ 7676 w 7873"/>
              <a:gd name="T91" fmla="*/ 4686 h 7791"/>
              <a:gd name="T92" fmla="*/ 5719 w 7873"/>
              <a:gd name="T93" fmla="*/ 6286 h 7791"/>
              <a:gd name="T94" fmla="*/ 4267 w 7873"/>
              <a:gd name="T95" fmla="*/ 5953 h 7791"/>
              <a:gd name="T96" fmla="*/ 4330 w 7873"/>
              <a:gd name="T97" fmla="*/ 5556 h 7791"/>
              <a:gd name="T98" fmla="*/ 5603 w 7873"/>
              <a:gd name="T99" fmla="*/ 5867 h 7791"/>
              <a:gd name="T100" fmla="*/ 6908 w 7873"/>
              <a:gd name="T101" fmla="*/ 3977 h 7791"/>
              <a:gd name="T102" fmla="*/ 7255 w 7873"/>
              <a:gd name="T103" fmla="*/ 4535 h 7791"/>
              <a:gd name="T104" fmla="*/ 5719 w 7873"/>
              <a:gd name="T105" fmla="*/ 6286 h 7791"/>
              <a:gd name="T106" fmla="*/ 121 w 7873"/>
              <a:gd name="T107" fmla="*/ 4492 h 7791"/>
              <a:gd name="T108" fmla="*/ 152 w 7873"/>
              <a:gd name="T109" fmla="*/ 5008 h 7791"/>
              <a:gd name="T110" fmla="*/ 1310 w 7873"/>
              <a:gd name="T111" fmla="*/ 5738 h 7791"/>
              <a:gd name="T112" fmla="*/ 2930 w 7873"/>
              <a:gd name="T113" fmla="*/ 5566 h 7791"/>
              <a:gd name="T114" fmla="*/ 2962 w 7873"/>
              <a:gd name="T115" fmla="*/ 5169 h 7791"/>
              <a:gd name="T116" fmla="*/ 121 w 7873"/>
              <a:gd name="T117" fmla="*/ 4492 h 7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873" h="7791">
                <a:moveTo>
                  <a:pt x="2709" y="1592"/>
                </a:moveTo>
                <a:cubicBezTo>
                  <a:pt x="3377" y="2060"/>
                  <a:pt x="4681" y="2036"/>
                  <a:pt x="5329" y="1624"/>
                </a:cubicBezTo>
                <a:cubicBezTo>
                  <a:pt x="5545" y="1487"/>
                  <a:pt x="5785" y="1286"/>
                  <a:pt x="5782" y="969"/>
                </a:cubicBezTo>
                <a:cubicBezTo>
                  <a:pt x="5780" y="712"/>
                  <a:pt x="5610" y="541"/>
                  <a:pt x="5477" y="432"/>
                </a:cubicBezTo>
                <a:cubicBezTo>
                  <a:pt x="5134" y="153"/>
                  <a:pt x="4575" y="0"/>
                  <a:pt x="4004" y="13"/>
                </a:cubicBezTo>
                <a:cubicBezTo>
                  <a:pt x="3452" y="27"/>
                  <a:pt x="3028" y="142"/>
                  <a:pt x="2709" y="368"/>
                </a:cubicBezTo>
                <a:cubicBezTo>
                  <a:pt x="2579" y="460"/>
                  <a:pt x="2397" y="651"/>
                  <a:pt x="2352" y="840"/>
                </a:cubicBezTo>
                <a:cubicBezTo>
                  <a:pt x="2268" y="1188"/>
                  <a:pt x="2508" y="1452"/>
                  <a:pt x="2709" y="1592"/>
                </a:cubicBezTo>
                <a:close/>
                <a:moveTo>
                  <a:pt x="2699" y="2258"/>
                </a:moveTo>
                <a:cubicBezTo>
                  <a:pt x="2797" y="2310"/>
                  <a:pt x="2931" y="2327"/>
                  <a:pt x="3046" y="2376"/>
                </a:cubicBezTo>
                <a:cubicBezTo>
                  <a:pt x="3149" y="2421"/>
                  <a:pt x="3244" y="2499"/>
                  <a:pt x="3351" y="2537"/>
                </a:cubicBezTo>
                <a:cubicBezTo>
                  <a:pt x="3702" y="2664"/>
                  <a:pt x="4247" y="2653"/>
                  <a:pt x="4656" y="2570"/>
                </a:cubicBezTo>
                <a:cubicBezTo>
                  <a:pt x="5060" y="2487"/>
                  <a:pt x="5429" y="2312"/>
                  <a:pt x="5624" y="2076"/>
                </a:cubicBezTo>
                <a:cubicBezTo>
                  <a:pt x="5764" y="1906"/>
                  <a:pt x="5830" y="1635"/>
                  <a:pt x="5782" y="1335"/>
                </a:cubicBezTo>
                <a:cubicBezTo>
                  <a:pt x="5772" y="1424"/>
                  <a:pt x="5742" y="1519"/>
                  <a:pt x="5698" y="1592"/>
                </a:cubicBezTo>
                <a:cubicBezTo>
                  <a:pt x="5156" y="2500"/>
                  <a:pt x="2595" y="2483"/>
                  <a:pt x="2331" y="1335"/>
                </a:cubicBezTo>
                <a:cubicBezTo>
                  <a:pt x="2289" y="1782"/>
                  <a:pt x="2428" y="2114"/>
                  <a:pt x="2699" y="2258"/>
                </a:cubicBezTo>
                <a:close/>
                <a:moveTo>
                  <a:pt x="3730" y="2903"/>
                </a:moveTo>
                <a:cubicBezTo>
                  <a:pt x="3794" y="3024"/>
                  <a:pt x="3869" y="3133"/>
                  <a:pt x="3888" y="3300"/>
                </a:cubicBezTo>
                <a:cubicBezTo>
                  <a:pt x="4160" y="3343"/>
                  <a:pt x="4254" y="3211"/>
                  <a:pt x="4414" y="3128"/>
                </a:cubicBezTo>
                <a:cubicBezTo>
                  <a:pt x="4739" y="2959"/>
                  <a:pt x="5059" y="2880"/>
                  <a:pt x="5519" y="2849"/>
                </a:cubicBezTo>
                <a:cubicBezTo>
                  <a:pt x="5727" y="2700"/>
                  <a:pt x="5840" y="2396"/>
                  <a:pt x="5782" y="2011"/>
                </a:cubicBezTo>
                <a:cubicBezTo>
                  <a:pt x="5775" y="2060"/>
                  <a:pt x="5774" y="2105"/>
                  <a:pt x="5761" y="2140"/>
                </a:cubicBezTo>
                <a:cubicBezTo>
                  <a:pt x="5540" y="2743"/>
                  <a:pt x="4538" y="2972"/>
                  <a:pt x="3730" y="2903"/>
                </a:cubicBezTo>
                <a:close/>
                <a:moveTo>
                  <a:pt x="3330" y="2967"/>
                </a:moveTo>
                <a:cubicBezTo>
                  <a:pt x="2977" y="2629"/>
                  <a:pt x="2385" y="2464"/>
                  <a:pt x="1752" y="2494"/>
                </a:cubicBezTo>
                <a:cubicBezTo>
                  <a:pt x="1329" y="2515"/>
                  <a:pt x="1030" y="2573"/>
                  <a:pt x="742" y="2709"/>
                </a:cubicBezTo>
                <a:cubicBezTo>
                  <a:pt x="435" y="2855"/>
                  <a:pt x="0" y="3158"/>
                  <a:pt x="152" y="3644"/>
                </a:cubicBezTo>
                <a:cubicBezTo>
                  <a:pt x="317" y="4167"/>
                  <a:pt x="1145" y="4424"/>
                  <a:pt x="1815" y="4428"/>
                </a:cubicBezTo>
                <a:cubicBezTo>
                  <a:pt x="2518" y="4432"/>
                  <a:pt x="3327" y="4194"/>
                  <a:pt x="3530" y="3687"/>
                </a:cubicBezTo>
                <a:cubicBezTo>
                  <a:pt x="3654" y="3377"/>
                  <a:pt x="3498" y="3127"/>
                  <a:pt x="3330" y="2967"/>
                </a:cubicBezTo>
                <a:close/>
                <a:moveTo>
                  <a:pt x="3236" y="4267"/>
                </a:moveTo>
                <a:cubicBezTo>
                  <a:pt x="2479" y="4956"/>
                  <a:pt x="393" y="4883"/>
                  <a:pt x="100" y="3837"/>
                </a:cubicBezTo>
                <a:cubicBezTo>
                  <a:pt x="89" y="4158"/>
                  <a:pt x="149" y="4405"/>
                  <a:pt x="289" y="4567"/>
                </a:cubicBezTo>
                <a:cubicBezTo>
                  <a:pt x="809" y="5172"/>
                  <a:pt x="2306" y="5269"/>
                  <a:pt x="3036" y="4825"/>
                </a:cubicBezTo>
                <a:cubicBezTo>
                  <a:pt x="3102" y="4610"/>
                  <a:pt x="3176" y="4403"/>
                  <a:pt x="3288" y="4234"/>
                </a:cubicBezTo>
                <a:cubicBezTo>
                  <a:pt x="3260" y="4206"/>
                  <a:pt x="3247" y="4256"/>
                  <a:pt x="3236" y="4267"/>
                </a:cubicBezTo>
                <a:close/>
                <a:moveTo>
                  <a:pt x="7676" y="4686"/>
                </a:moveTo>
                <a:cubicBezTo>
                  <a:pt x="7360" y="3976"/>
                  <a:pt x="6678" y="3405"/>
                  <a:pt x="5708" y="3407"/>
                </a:cubicBezTo>
                <a:cubicBezTo>
                  <a:pt x="5002" y="3409"/>
                  <a:pt x="4538" y="3710"/>
                  <a:pt x="4193" y="4063"/>
                </a:cubicBezTo>
                <a:cubicBezTo>
                  <a:pt x="3851" y="4412"/>
                  <a:pt x="3559" y="4942"/>
                  <a:pt x="3572" y="5620"/>
                </a:cubicBezTo>
                <a:cubicBezTo>
                  <a:pt x="3585" y="6291"/>
                  <a:pt x="3852" y="6780"/>
                  <a:pt x="4214" y="7145"/>
                </a:cubicBezTo>
                <a:cubicBezTo>
                  <a:pt x="4572" y="7506"/>
                  <a:pt x="5098" y="7791"/>
                  <a:pt x="5740" y="7779"/>
                </a:cubicBezTo>
                <a:cubicBezTo>
                  <a:pt x="6380" y="7767"/>
                  <a:pt x="6891" y="7500"/>
                  <a:pt x="7245" y="7134"/>
                </a:cubicBezTo>
                <a:cubicBezTo>
                  <a:pt x="7592" y="6776"/>
                  <a:pt x="7873" y="6254"/>
                  <a:pt x="7866" y="5577"/>
                </a:cubicBezTo>
                <a:cubicBezTo>
                  <a:pt x="7862" y="5260"/>
                  <a:pt x="7791" y="4942"/>
                  <a:pt x="7676" y="4686"/>
                </a:cubicBezTo>
                <a:close/>
                <a:moveTo>
                  <a:pt x="5719" y="6286"/>
                </a:moveTo>
                <a:cubicBezTo>
                  <a:pt x="5246" y="6164"/>
                  <a:pt x="4746" y="6069"/>
                  <a:pt x="4267" y="5953"/>
                </a:cubicBezTo>
                <a:cubicBezTo>
                  <a:pt x="4280" y="5812"/>
                  <a:pt x="4304" y="5683"/>
                  <a:pt x="4330" y="5556"/>
                </a:cubicBezTo>
                <a:cubicBezTo>
                  <a:pt x="4751" y="5663"/>
                  <a:pt x="5186" y="5756"/>
                  <a:pt x="5603" y="5867"/>
                </a:cubicBezTo>
                <a:cubicBezTo>
                  <a:pt x="6042" y="5241"/>
                  <a:pt x="6475" y="4609"/>
                  <a:pt x="6908" y="3977"/>
                </a:cubicBezTo>
                <a:cubicBezTo>
                  <a:pt x="7035" y="4151"/>
                  <a:pt x="7136" y="4353"/>
                  <a:pt x="7255" y="4535"/>
                </a:cubicBezTo>
                <a:cubicBezTo>
                  <a:pt x="6754" y="5129"/>
                  <a:pt x="6248" y="5720"/>
                  <a:pt x="5719" y="6286"/>
                </a:cubicBezTo>
                <a:close/>
                <a:moveTo>
                  <a:pt x="121" y="4492"/>
                </a:moveTo>
                <a:cubicBezTo>
                  <a:pt x="128" y="4663"/>
                  <a:pt x="104" y="4863"/>
                  <a:pt x="152" y="5008"/>
                </a:cubicBezTo>
                <a:cubicBezTo>
                  <a:pt x="286" y="5405"/>
                  <a:pt x="816" y="5648"/>
                  <a:pt x="1310" y="5738"/>
                </a:cubicBezTo>
                <a:cubicBezTo>
                  <a:pt x="1869" y="5840"/>
                  <a:pt x="2512" y="5761"/>
                  <a:pt x="2930" y="5566"/>
                </a:cubicBezTo>
                <a:cubicBezTo>
                  <a:pt x="2928" y="5421"/>
                  <a:pt x="2946" y="5296"/>
                  <a:pt x="2962" y="5169"/>
                </a:cubicBezTo>
                <a:cubicBezTo>
                  <a:pt x="2038" y="5580"/>
                  <a:pt x="359" y="5455"/>
                  <a:pt x="121" y="4492"/>
                </a:cubicBezTo>
                <a:close/>
              </a:path>
            </a:pathLst>
          </a:custGeom>
          <a:gradFill>
            <a:gsLst>
              <a:gs pos="0">
                <a:srgbClr val="7030A0">
                  <a:alpha val="70000"/>
                </a:srgbClr>
              </a:gs>
              <a:gs pos="100000">
                <a:srgbClr val="FFC000"/>
              </a:gs>
              <a:gs pos="53000">
                <a:srgbClr val="FF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txBody>
          <a:bodyPr/>
          <a:lstStyle/>
          <a:p>
            <a:endParaRPr lang="zh-CN" altLang="en-US" dirty="0"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54" name="iconfont-1187-868307"/>
          <p:cNvSpPr>
            <a:spLocks noChangeAspect="1"/>
          </p:cNvSpPr>
          <p:nvPr/>
        </p:nvSpPr>
        <p:spPr bwMode="auto">
          <a:xfrm>
            <a:off x="5104903" y="4240458"/>
            <a:ext cx="512583" cy="501779"/>
          </a:xfrm>
          <a:custGeom>
            <a:avLst/>
            <a:gdLst>
              <a:gd name="T0" fmla="*/ 2895 w 12754"/>
              <a:gd name="T1" fmla="*/ 3482 h 12486"/>
              <a:gd name="T2" fmla="*/ 6377 w 12754"/>
              <a:gd name="T3" fmla="*/ 0 h 12486"/>
              <a:gd name="T4" fmla="*/ 9859 w 12754"/>
              <a:gd name="T5" fmla="*/ 3482 h 12486"/>
              <a:gd name="T6" fmla="*/ 6377 w 12754"/>
              <a:gd name="T7" fmla="*/ 6963 h 12486"/>
              <a:gd name="T8" fmla="*/ 2895 w 12754"/>
              <a:gd name="T9" fmla="*/ 3482 h 12486"/>
              <a:gd name="T10" fmla="*/ 0 w 12754"/>
              <a:gd name="T11" fmla="*/ 12468 h 12486"/>
              <a:gd name="T12" fmla="*/ 3586 w 12754"/>
              <a:gd name="T13" fmla="*/ 7045 h 12486"/>
              <a:gd name="T14" fmla="*/ 6377 w 12754"/>
              <a:gd name="T15" fmla="*/ 8014 h 12486"/>
              <a:gd name="T16" fmla="*/ 9182 w 12754"/>
              <a:gd name="T17" fmla="*/ 7036 h 12486"/>
              <a:gd name="T18" fmla="*/ 12754 w 12754"/>
              <a:gd name="T19" fmla="*/ 12468 h 12486"/>
              <a:gd name="T20" fmla="*/ 0 w 12754"/>
              <a:gd name="T21" fmla="*/ 12468 h 12486"/>
              <a:gd name="T22" fmla="*/ 0 w 12754"/>
              <a:gd name="T23" fmla="*/ 12468 h 12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54" h="12486">
                <a:moveTo>
                  <a:pt x="2895" y="3482"/>
                </a:moveTo>
                <a:cubicBezTo>
                  <a:pt x="2895" y="1562"/>
                  <a:pt x="4457" y="0"/>
                  <a:pt x="6377" y="0"/>
                </a:cubicBezTo>
                <a:cubicBezTo>
                  <a:pt x="8297" y="0"/>
                  <a:pt x="9859" y="1562"/>
                  <a:pt x="9859" y="3482"/>
                </a:cubicBezTo>
                <a:cubicBezTo>
                  <a:pt x="9859" y="5402"/>
                  <a:pt x="8297" y="6963"/>
                  <a:pt x="6377" y="6963"/>
                </a:cubicBezTo>
                <a:cubicBezTo>
                  <a:pt x="4457" y="6963"/>
                  <a:pt x="2895" y="5402"/>
                  <a:pt x="2895" y="3482"/>
                </a:cubicBezTo>
                <a:close/>
                <a:moveTo>
                  <a:pt x="0" y="12468"/>
                </a:moveTo>
                <a:cubicBezTo>
                  <a:pt x="75" y="11626"/>
                  <a:pt x="479" y="8643"/>
                  <a:pt x="3586" y="7045"/>
                </a:cubicBezTo>
                <a:cubicBezTo>
                  <a:pt x="4356" y="7650"/>
                  <a:pt x="5324" y="8014"/>
                  <a:pt x="6377" y="8014"/>
                </a:cubicBezTo>
                <a:cubicBezTo>
                  <a:pt x="7436" y="8014"/>
                  <a:pt x="8409" y="7647"/>
                  <a:pt x="9182" y="7036"/>
                </a:cubicBezTo>
                <a:cubicBezTo>
                  <a:pt x="12302" y="8627"/>
                  <a:pt x="12678" y="11589"/>
                  <a:pt x="12754" y="12468"/>
                </a:cubicBezTo>
                <a:cubicBezTo>
                  <a:pt x="12736" y="12486"/>
                  <a:pt x="18" y="12470"/>
                  <a:pt x="0" y="12468"/>
                </a:cubicBezTo>
                <a:close/>
                <a:moveTo>
                  <a:pt x="0" y="12468"/>
                </a:moveTo>
                <a:close/>
              </a:path>
            </a:pathLst>
          </a:custGeom>
          <a:gradFill>
            <a:gsLst>
              <a:gs pos="0">
                <a:srgbClr val="7030A0">
                  <a:alpha val="70000"/>
                </a:srgbClr>
              </a:gs>
              <a:gs pos="100000">
                <a:srgbClr val="FFC000"/>
              </a:gs>
              <a:gs pos="53000">
                <a:srgbClr val="FF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txBody>
          <a:bodyPr/>
          <a:lstStyle/>
          <a:p>
            <a:endParaRPr lang="zh-CN" altLang="en-US" dirty="0"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27" name="Title 2">
            <a:extLst>
              <a:ext uri="{FF2B5EF4-FFF2-40B4-BE49-F238E27FC236}">
                <a16:creationId xmlns:a16="http://schemas.microsoft.com/office/drawing/2014/main" id="{EBFD1987-38D5-88B6-5B1C-B1C5C11834E9}"/>
              </a:ext>
            </a:extLst>
          </p:cNvPr>
          <p:cNvSpPr txBox="1">
            <a:spLocks/>
          </p:cNvSpPr>
          <p:nvPr/>
        </p:nvSpPr>
        <p:spPr>
          <a:xfrm>
            <a:off x="508001" y="355601"/>
            <a:ext cx="11157817" cy="6605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Existing problem reflection</a:t>
            </a:r>
            <a:endParaRPr lang="zh-CN" altLang="en-US" sz="4000" dirty="0"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0D8502B-1AE7-D103-26E2-F39EF0CC0168}"/>
              </a:ext>
            </a:extLst>
          </p:cNvPr>
          <p:cNvSpPr txBox="1"/>
          <p:nvPr/>
        </p:nvSpPr>
        <p:spPr>
          <a:xfrm>
            <a:off x="5256387" y="6406838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JustFreeSlide.com</a:t>
            </a:r>
            <a:endParaRPr kumimoji="1" lang="zh-TW" altLang="en-US" sz="14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853403" y="2695074"/>
            <a:ext cx="2537609" cy="71680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7030A0"/>
              </a:gs>
              <a:gs pos="100000">
                <a:srgbClr val="FFC000"/>
              </a:gs>
            </a:gsLst>
            <a:lin ang="13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dirty="0">
              <a:solidFill>
                <a:srgbClr val="487292"/>
              </a:solidFill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34" name="1"/>
          <p:cNvSpPr txBox="1">
            <a:spLocks noChangeArrowheads="1"/>
          </p:cNvSpPr>
          <p:nvPr/>
        </p:nvSpPr>
        <p:spPr bwMode="auto">
          <a:xfrm>
            <a:off x="1380442" y="3913198"/>
            <a:ext cx="14917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0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</a:t>
            </a:r>
          </a:p>
        </p:txBody>
      </p:sp>
      <p:sp>
        <p:nvSpPr>
          <p:cNvPr id="35" name="1"/>
          <p:cNvSpPr txBox="1">
            <a:spLocks noChangeArrowheads="1"/>
          </p:cNvSpPr>
          <p:nvPr/>
        </p:nvSpPr>
        <p:spPr bwMode="auto">
          <a:xfrm>
            <a:off x="921843" y="4273417"/>
            <a:ext cx="2410586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2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 dolor sit </a:t>
            </a:r>
            <a:r>
              <a:rPr lang="en-US" altLang="zh-CN" sz="1200" dirty="0" err="1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amet</a:t>
            </a:r>
            <a:r>
              <a:rPr lang="en-US" altLang="zh-CN" sz="12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, </a:t>
            </a:r>
            <a:r>
              <a:rPr lang="en-US" altLang="zh-CN" sz="1200" dirty="0" err="1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consetur</a:t>
            </a:r>
            <a:r>
              <a:rPr lang="en-US" altLang="zh-CN" sz="12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lang="en-US" altLang="zh-CN" sz="1200" dirty="0" err="1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adipin</a:t>
            </a:r>
            <a:r>
              <a:rPr lang="en-US" altLang="zh-CN" sz="12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lang="en-US" altLang="zh-CN" sz="1200" dirty="0" err="1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nnscing</a:t>
            </a:r>
            <a:r>
              <a:rPr lang="en-US" altLang="zh-CN" sz="12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lang="en-US" altLang="zh-CN" sz="1200" dirty="0" err="1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elit</a:t>
            </a:r>
            <a:r>
              <a:rPr lang="en-US" altLang="zh-CN" sz="12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ipsum dolor sit</a:t>
            </a:r>
            <a:endParaRPr lang="zh-CN" altLang="en-US" sz="1200" dirty="0">
              <a:latin typeface="Roboto" panose="02000000000000000000" pitchFamily="2" charset="0"/>
              <a:ea typeface="+mn-ea"/>
              <a:cs typeface="+mn-ea"/>
              <a:sym typeface="+mn-lt"/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3902794" y="2872897"/>
            <a:ext cx="412620" cy="412620"/>
          </a:xfrm>
          <a:prstGeom prst="chevron">
            <a:avLst/>
          </a:prstGeom>
          <a:solidFill>
            <a:srgbClr val="487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4827195" y="2695074"/>
            <a:ext cx="2537609" cy="71680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7030A0"/>
              </a:gs>
              <a:gs pos="100000">
                <a:srgbClr val="FFC000"/>
              </a:gs>
            </a:gsLst>
            <a:lin ang="13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dirty="0">
              <a:solidFill>
                <a:srgbClr val="487292"/>
              </a:solidFill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37" name="1"/>
          <p:cNvSpPr txBox="1">
            <a:spLocks noChangeArrowheads="1"/>
          </p:cNvSpPr>
          <p:nvPr/>
        </p:nvSpPr>
        <p:spPr bwMode="auto">
          <a:xfrm>
            <a:off x="5354234" y="3913198"/>
            <a:ext cx="14917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</a:t>
            </a:r>
          </a:p>
        </p:txBody>
      </p:sp>
      <p:sp>
        <p:nvSpPr>
          <p:cNvPr id="38" name="1"/>
          <p:cNvSpPr txBox="1">
            <a:spLocks noChangeArrowheads="1"/>
          </p:cNvSpPr>
          <p:nvPr/>
        </p:nvSpPr>
        <p:spPr bwMode="auto">
          <a:xfrm>
            <a:off x="4895636" y="4273417"/>
            <a:ext cx="2410586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2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 dolor sit </a:t>
            </a:r>
            <a:r>
              <a:rPr lang="en-US" altLang="zh-CN" sz="1200" dirty="0" err="1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amet</a:t>
            </a:r>
            <a:r>
              <a:rPr lang="en-US" altLang="zh-CN" sz="12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, </a:t>
            </a:r>
            <a:r>
              <a:rPr lang="en-US" altLang="zh-CN" sz="1200" dirty="0" err="1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consetur</a:t>
            </a:r>
            <a:r>
              <a:rPr lang="en-US" altLang="zh-CN" sz="12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lang="en-US" altLang="zh-CN" sz="1200" dirty="0" err="1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adipin</a:t>
            </a:r>
            <a:r>
              <a:rPr lang="en-US" altLang="zh-CN" sz="12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lang="en-US" altLang="zh-CN" sz="1200" dirty="0" err="1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nnscing</a:t>
            </a:r>
            <a:r>
              <a:rPr lang="en-US" altLang="zh-CN" sz="12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lang="en-US" altLang="zh-CN" sz="1200" dirty="0" err="1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elit</a:t>
            </a:r>
            <a:r>
              <a:rPr lang="en-US" altLang="zh-CN" sz="12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ipsum dolor sit</a:t>
            </a:r>
            <a:endParaRPr lang="zh-CN" altLang="en-US" sz="1200" dirty="0">
              <a:latin typeface="Roboto" panose="02000000000000000000" pitchFamily="2" charset="0"/>
              <a:ea typeface="+mn-ea"/>
              <a:cs typeface="+mn-ea"/>
              <a:sym typeface="+mn-lt"/>
            </a:endParaRPr>
          </a:p>
        </p:txBody>
      </p:sp>
      <p:sp>
        <p:nvSpPr>
          <p:cNvPr id="39" name="燕尾形 38"/>
          <p:cNvSpPr/>
          <p:nvPr/>
        </p:nvSpPr>
        <p:spPr>
          <a:xfrm>
            <a:off x="7876586" y="2872897"/>
            <a:ext cx="412620" cy="412620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8800987" y="2695074"/>
            <a:ext cx="2537609" cy="71680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7030A0"/>
              </a:gs>
              <a:gs pos="100000">
                <a:srgbClr val="FFC000"/>
              </a:gs>
            </a:gsLst>
            <a:lin ang="13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dirty="0">
              <a:solidFill>
                <a:srgbClr val="487292"/>
              </a:solidFill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41" name="1"/>
          <p:cNvSpPr txBox="1">
            <a:spLocks noChangeArrowheads="1"/>
          </p:cNvSpPr>
          <p:nvPr/>
        </p:nvSpPr>
        <p:spPr bwMode="auto">
          <a:xfrm>
            <a:off x="9328026" y="3913198"/>
            <a:ext cx="14917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</a:t>
            </a:r>
          </a:p>
        </p:txBody>
      </p:sp>
      <p:sp>
        <p:nvSpPr>
          <p:cNvPr id="42" name="1"/>
          <p:cNvSpPr txBox="1">
            <a:spLocks noChangeArrowheads="1"/>
          </p:cNvSpPr>
          <p:nvPr/>
        </p:nvSpPr>
        <p:spPr bwMode="auto">
          <a:xfrm>
            <a:off x="8869428" y="4273417"/>
            <a:ext cx="2410586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2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 dolor sit </a:t>
            </a:r>
            <a:r>
              <a:rPr lang="en-US" altLang="zh-CN" sz="1200" dirty="0" err="1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amet</a:t>
            </a:r>
            <a:r>
              <a:rPr lang="en-US" altLang="zh-CN" sz="12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, </a:t>
            </a:r>
            <a:r>
              <a:rPr lang="en-US" altLang="zh-CN" sz="1200" dirty="0" err="1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consetur</a:t>
            </a:r>
            <a:r>
              <a:rPr lang="en-US" altLang="zh-CN" sz="12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lang="en-US" altLang="zh-CN" sz="1200" dirty="0" err="1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adipin</a:t>
            </a:r>
            <a:r>
              <a:rPr lang="en-US" altLang="zh-CN" sz="12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lang="en-US" altLang="zh-CN" sz="1200" dirty="0" err="1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nnscing</a:t>
            </a:r>
            <a:r>
              <a:rPr lang="en-US" altLang="zh-CN" sz="12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lang="en-US" altLang="zh-CN" sz="1200" dirty="0" err="1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elit</a:t>
            </a:r>
            <a:r>
              <a:rPr lang="en-US" altLang="zh-CN" sz="12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ipsum dolor sit</a:t>
            </a:r>
            <a:endParaRPr lang="zh-CN" altLang="en-US" sz="1200" dirty="0">
              <a:latin typeface="Roboto" panose="02000000000000000000" pitchFamily="2" charset="0"/>
              <a:ea typeface="+mn-ea"/>
              <a:cs typeface="+mn-ea"/>
              <a:sym typeface="+mn-lt"/>
            </a:endParaRPr>
          </a:p>
        </p:txBody>
      </p:sp>
      <p:sp>
        <p:nvSpPr>
          <p:cNvPr id="44" name="iconfont-1187-868319"/>
          <p:cNvSpPr>
            <a:spLocks noChangeAspect="1"/>
          </p:cNvSpPr>
          <p:nvPr/>
        </p:nvSpPr>
        <p:spPr bwMode="auto">
          <a:xfrm>
            <a:off x="1826710" y="2784615"/>
            <a:ext cx="533769" cy="542163"/>
          </a:xfrm>
          <a:custGeom>
            <a:avLst/>
            <a:gdLst>
              <a:gd name="T0" fmla="*/ 11212 w 12607"/>
              <a:gd name="T1" fmla="*/ 4855 h 12594"/>
              <a:gd name="T2" fmla="*/ 11019 w 12607"/>
              <a:gd name="T3" fmla="*/ 4855 h 12594"/>
              <a:gd name="T4" fmla="*/ 10644 w 12607"/>
              <a:gd name="T5" fmla="*/ 3981 h 12594"/>
              <a:gd name="T6" fmla="*/ 10796 w 12607"/>
              <a:gd name="T7" fmla="*/ 3830 h 12594"/>
              <a:gd name="T8" fmla="*/ 10796 w 12607"/>
              <a:gd name="T9" fmla="*/ 1864 h 12594"/>
              <a:gd name="T10" fmla="*/ 10755 w 12607"/>
              <a:gd name="T11" fmla="*/ 1823 h 12594"/>
              <a:gd name="T12" fmla="*/ 8781 w 12607"/>
              <a:gd name="T13" fmla="*/ 1823 h 12594"/>
              <a:gd name="T14" fmla="*/ 8611 w 12607"/>
              <a:gd name="T15" fmla="*/ 1992 h 12594"/>
              <a:gd name="T16" fmla="*/ 7729 w 12607"/>
              <a:gd name="T17" fmla="*/ 1634 h 12594"/>
              <a:gd name="T18" fmla="*/ 7729 w 12607"/>
              <a:gd name="T19" fmla="*/ 1390 h 12594"/>
              <a:gd name="T20" fmla="*/ 6333 w 12607"/>
              <a:gd name="T21" fmla="*/ 0 h 12594"/>
              <a:gd name="T22" fmla="*/ 6274 w 12607"/>
              <a:gd name="T23" fmla="*/ 0 h 12594"/>
              <a:gd name="T24" fmla="*/ 4878 w 12607"/>
              <a:gd name="T25" fmla="*/ 1390 h 12594"/>
              <a:gd name="T26" fmla="*/ 4878 w 12607"/>
              <a:gd name="T27" fmla="*/ 1652 h 12594"/>
              <a:gd name="T28" fmla="*/ 4033 w 12607"/>
              <a:gd name="T29" fmla="*/ 2003 h 12594"/>
              <a:gd name="T30" fmla="*/ 3852 w 12607"/>
              <a:gd name="T31" fmla="*/ 1823 h 12594"/>
              <a:gd name="T32" fmla="*/ 1878 w 12607"/>
              <a:gd name="T33" fmla="*/ 1823 h 12594"/>
              <a:gd name="T34" fmla="*/ 1837 w 12607"/>
              <a:gd name="T35" fmla="*/ 1864 h 12594"/>
              <a:gd name="T36" fmla="*/ 1837 w 12607"/>
              <a:gd name="T37" fmla="*/ 3830 h 12594"/>
              <a:gd name="T38" fmla="*/ 2012 w 12607"/>
              <a:gd name="T39" fmla="*/ 4004 h 12594"/>
              <a:gd name="T40" fmla="*/ 1650 w 12607"/>
              <a:gd name="T41" fmla="*/ 4855 h 12594"/>
              <a:gd name="T42" fmla="*/ 1396 w 12607"/>
              <a:gd name="T43" fmla="*/ 4855 h 12594"/>
              <a:gd name="T44" fmla="*/ 0 w 12607"/>
              <a:gd name="T45" fmla="*/ 6245 h 12594"/>
              <a:gd name="T46" fmla="*/ 0 w 12607"/>
              <a:gd name="T47" fmla="*/ 6304 h 12594"/>
              <a:gd name="T48" fmla="*/ 1396 w 12607"/>
              <a:gd name="T49" fmla="*/ 7694 h 12594"/>
              <a:gd name="T50" fmla="*/ 1618 w 12607"/>
              <a:gd name="T51" fmla="*/ 7694 h 12594"/>
              <a:gd name="T52" fmla="*/ 1983 w 12607"/>
              <a:gd name="T53" fmla="*/ 8593 h 12594"/>
              <a:gd name="T54" fmla="*/ 1814 w 12607"/>
              <a:gd name="T55" fmla="*/ 8761 h 12594"/>
              <a:gd name="T56" fmla="*/ 1814 w 12607"/>
              <a:gd name="T57" fmla="*/ 10728 h 12594"/>
              <a:gd name="T58" fmla="*/ 1855 w 12607"/>
              <a:gd name="T59" fmla="*/ 10769 h 12594"/>
              <a:gd name="T60" fmla="*/ 3829 w 12607"/>
              <a:gd name="T61" fmla="*/ 10769 h 12594"/>
              <a:gd name="T62" fmla="*/ 3981 w 12607"/>
              <a:gd name="T63" fmla="*/ 10618 h 12594"/>
              <a:gd name="T64" fmla="*/ 4878 w 12607"/>
              <a:gd name="T65" fmla="*/ 10999 h 12594"/>
              <a:gd name="T66" fmla="*/ 4878 w 12607"/>
              <a:gd name="T67" fmla="*/ 11204 h 12594"/>
              <a:gd name="T68" fmla="*/ 6274 w 12607"/>
              <a:gd name="T69" fmla="*/ 12594 h 12594"/>
              <a:gd name="T70" fmla="*/ 6333 w 12607"/>
              <a:gd name="T71" fmla="*/ 12594 h 12594"/>
              <a:gd name="T72" fmla="*/ 7729 w 12607"/>
              <a:gd name="T73" fmla="*/ 11204 h 12594"/>
              <a:gd name="T74" fmla="*/ 7729 w 12607"/>
              <a:gd name="T75" fmla="*/ 11016 h 12594"/>
              <a:gd name="T76" fmla="*/ 8664 w 12607"/>
              <a:gd name="T77" fmla="*/ 10630 h 12594"/>
              <a:gd name="T78" fmla="*/ 8803 w 12607"/>
              <a:gd name="T79" fmla="*/ 10769 h 12594"/>
              <a:gd name="T80" fmla="*/ 10777 w 12607"/>
              <a:gd name="T81" fmla="*/ 10769 h 12594"/>
              <a:gd name="T82" fmla="*/ 10819 w 12607"/>
              <a:gd name="T83" fmla="*/ 10728 h 12594"/>
              <a:gd name="T84" fmla="*/ 10819 w 12607"/>
              <a:gd name="T85" fmla="*/ 8761 h 12594"/>
              <a:gd name="T86" fmla="*/ 10673 w 12607"/>
              <a:gd name="T87" fmla="*/ 8616 h 12594"/>
              <a:gd name="T88" fmla="*/ 11051 w 12607"/>
              <a:gd name="T89" fmla="*/ 7694 h 12594"/>
              <a:gd name="T90" fmla="*/ 11211 w 12607"/>
              <a:gd name="T91" fmla="*/ 7694 h 12594"/>
              <a:gd name="T92" fmla="*/ 12607 w 12607"/>
              <a:gd name="T93" fmla="*/ 6304 h 12594"/>
              <a:gd name="T94" fmla="*/ 12607 w 12607"/>
              <a:gd name="T95" fmla="*/ 6245 h 12594"/>
              <a:gd name="T96" fmla="*/ 11212 w 12607"/>
              <a:gd name="T97" fmla="*/ 4855 h 12594"/>
              <a:gd name="T98" fmla="*/ 6337 w 12607"/>
              <a:gd name="T99" fmla="*/ 8498 h 12594"/>
              <a:gd name="T100" fmla="*/ 4152 w 12607"/>
              <a:gd name="T101" fmla="*/ 6323 h 12594"/>
              <a:gd name="T102" fmla="*/ 6337 w 12607"/>
              <a:gd name="T103" fmla="*/ 4146 h 12594"/>
              <a:gd name="T104" fmla="*/ 8521 w 12607"/>
              <a:gd name="T105" fmla="*/ 6323 h 12594"/>
              <a:gd name="T106" fmla="*/ 6337 w 12607"/>
              <a:gd name="T107" fmla="*/ 8498 h 12594"/>
              <a:gd name="T108" fmla="*/ 6337 w 12607"/>
              <a:gd name="T109" fmla="*/ 8498 h 12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607" h="12594">
                <a:moveTo>
                  <a:pt x="11212" y="4855"/>
                </a:moveTo>
                <a:lnTo>
                  <a:pt x="11019" y="4855"/>
                </a:lnTo>
                <a:cubicBezTo>
                  <a:pt x="10923" y="4550"/>
                  <a:pt x="10796" y="4258"/>
                  <a:pt x="10644" y="3981"/>
                </a:cubicBezTo>
                <a:lnTo>
                  <a:pt x="10796" y="3830"/>
                </a:lnTo>
                <a:cubicBezTo>
                  <a:pt x="11341" y="3287"/>
                  <a:pt x="11341" y="2407"/>
                  <a:pt x="10796" y="1864"/>
                </a:cubicBezTo>
                <a:lnTo>
                  <a:pt x="10755" y="1823"/>
                </a:lnTo>
                <a:cubicBezTo>
                  <a:pt x="10209" y="1279"/>
                  <a:pt x="9326" y="1279"/>
                  <a:pt x="8781" y="1823"/>
                </a:cubicBezTo>
                <a:lnTo>
                  <a:pt x="8611" y="1992"/>
                </a:lnTo>
                <a:cubicBezTo>
                  <a:pt x="8332" y="1846"/>
                  <a:pt x="8037" y="1725"/>
                  <a:pt x="7729" y="1634"/>
                </a:cubicBezTo>
                <a:lnTo>
                  <a:pt x="7729" y="1390"/>
                </a:lnTo>
                <a:cubicBezTo>
                  <a:pt x="7729" y="622"/>
                  <a:pt x="7104" y="0"/>
                  <a:pt x="6333" y="0"/>
                </a:cubicBezTo>
                <a:lnTo>
                  <a:pt x="6274" y="0"/>
                </a:lnTo>
                <a:cubicBezTo>
                  <a:pt x="5503" y="0"/>
                  <a:pt x="4878" y="622"/>
                  <a:pt x="4878" y="1390"/>
                </a:cubicBezTo>
                <a:lnTo>
                  <a:pt x="4878" y="1652"/>
                </a:lnTo>
                <a:cubicBezTo>
                  <a:pt x="4584" y="1742"/>
                  <a:pt x="4301" y="1861"/>
                  <a:pt x="4033" y="2003"/>
                </a:cubicBezTo>
                <a:lnTo>
                  <a:pt x="3852" y="1823"/>
                </a:lnTo>
                <a:cubicBezTo>
                  <a:pt x="3307" y="1280"/>
                  <a:pt x="2423" y="1280"/>
                  <a:pt x="1878" y="1823"/>
                </a:cubicBezTo>
                <a:lnTo>
                  <a:pt x="1837" y="1864"/>
                </a:lnTo>
                <a:cubicBezTo>
                  <a:pt x="1292" y="2407"/>
                  <a:pt x="1292" y="3287"/>
                  <a:pt x="1837" y="3830"/>
                </a:cubicBezTo>
                <a:lnTo>
                  <a:pt x="2012" y="4004"/>
                </a:lnTo>
                <a:cubicBezTo>
                  <a:pt x="1865" y="4274"/>
                  <a:pt x="1743" y="4558"/>
                  <a:pt x="1650" y="4855"/>
                </a:cubicBezTo>
                <a:lnTo>
                  <a:pt x="1396" y="4855"/>
                </a:lnTo>
                <a:cubicBezTo>
                  <a:pt x="625" y="4855"/>
                  <a:pt x="0" y="5478"/>
                  <a:pt x="0" y="6245"/>
                </a:cubicBezTo>
                <a:lnTo>
                  <a:pt x="0" y="6304"/>
                </a:lnTo>
                <a:cubicBezTo>
                  <a:pt x="0" y="7072"/>
                  <a:pt x="625" y="7694"/>
                  <a:pt x="1396" y="7694"/>
                </a:cubicBezTo>
                <a:lnTo>
                  <a:pt x="1618" y="7694"/>
                </a:lnTo>
                <a:cubicBezTo>
                  <a:pt x="1710" y="8008"/>
                  <a:pt x="1833" y="8308"/>
                  <a:pt x="1983" y="8593"/>
                </a:cubicBezTo>
                <a:lnTo>
                  <a:pt x="1814" y="8761"/>
                </a:lnTo>
                <a:cubicBezTo>
                  <a:pt x="1269" y="9304"/>
                  <a:pt x="1269" y="10185"/>
                  <a:pt x="1814" y="10728"/>
                </a:cubicBezTo>
                <a:lnTo>
                  <a:pt x="1855" y="10769"/>
                </a:lnTo>
                <a:cubicBezTo>
                  <a:pt x="2400" y="11312"/>
                  <a:pt x="3284" y="11312"/>
                  <a:pt x="3829" y="10769"/>
                </a:cubicBezTo>
                <a:lnTo>
                  <a:pt x="3981" y="10618"/>
                </a:lnTo>
                <a:cubicBezTo>
                  <a:pt x="4264" y="10773"/>
                  <a:pt x="4564" y="10902"/>
                  <a:pt x="4878" y="10999"/>
                </a:cubicBezTo>
                <a:lnTo>
                  <a:pt x="4878" y="11204"/>
                </a:lnTo>
                <a:cubicBezTo>
                  <a:pt x="4878" y="11972"/>
                  <a:pt x="5503" y="12594"/>
                  <a:pt x="6274" y="12594"/>
                </a:cubicBezTo>
                <a:lnTo>
                  <a:pt x="6333" y="12594"/>
                </a:lnTo>
                <a:cubicBezTo>
                  <a:pt x="7104" y="12594"/>
                  <a:pt x="7729" y="11972"/>
                  <a:pt x="7729" y="11204"/>
                </a:cubicBezTo>
                <a:lnTo>
                  <a:pt x="7729" y="11016"/>
                </a:lnTo>
                <a:cubicBezTo>
                  <a:pt x="8056" y="10920"/>
                  <a:pt x="8368" y="10788"/>
                  <a:pt x="8664" y="10630"/>
                </a:cubicBezTo>
                <a:lnTo>
                  <a:pt x="8803" y="10769"/>
                </a:lnTo>
                <a:cubicBezTo>
                  <a:pt x="9348" y="11312"/>
                  <a:pt x="10233" y="11312"/>
                  <a:pt x="10777" y="10769"/>
                </a:cubicBezTo>
                <a:lnTo>
                  <a:pt x="10819" y="10728"/>
                </a:lnTo>
                <a:cubicBezTo>
                  <a:pt x="11364" y="10185"/>
                  <a:pt x="11364" y="9304"/>
                  <a:pt x="10819" y="8761"/>
                </a:cubicBezTo>
                <a:lnTo>
                  <a:pt x="10673" y="8616"/>
                </a:lnTo>
                <a:cubicBezTo>
                  <a:pt x="10828" y="8324"/>
                  <a:pt x="10956" y="8017"/>
                  <a:pt x="11051" y="7694"/>
                </a:cubicBezTo>
                <a:lnTo>
                  <a:pt x="11211" y="7694"/>
                </a:lnTo>
                <a:cubicBezTo>
                  <a:pt x="11982" y="7694"/>
                  <a:pt x="12607" y="7071"/>
                  <a:pt x="12607" y="6304"/>
                </a:cubicBezTo>
                <a:lnTo>
                  <a:pt x="12607" y="6245"/>
                </a:lnTo>
                <a:cubicBezTo>
                  <a:pt x="12607" y="5477"/>
                  <a:pt x="11982" y="4855"/>
                  <a:pt x="11212" y="4855"/>
                </a:cubicBezTo>
                <a:close/>
                <a:moveTo>
                  <a:pt x="6337" y="8498"/>
                </a:moveTo>
                <a:cubicBezTo>
                  <a:pt x="5130" y="8498"/>
                  <a:pt x="4152" y="7524"/>
                  <a:pt x="4152" y="6323"/>
                </a:cubicBezTo>
                <a:cubicBezTo>
                  <a:pt x="4152" y="5120"/>
                  <a:pt x="5130" y="4146"/>
                  <a:pt x="6337" y="4146"/>
                </a:cubicBezTo>
                <a:cubicBezTo>
                  <a:pt x="7544" y="4146"/>
                  <a:pt x="8521" y="5120"/>
                  <a:pt x="8521" y="6323"/>
                </a:cubicBezTo>
                <a:cubicBezTo>
                  <a:pt x="8521" y="7524"/>
                  <a:pt x="7544" y="8498"/>
                  <a:pt x="6337" y="8498"/>
                </a:cubicBezTo>
                <a:close/>
                <a:moveTo>
                  <a:pt x="6337" y="8498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45" name="iconfont-11920-5700803"/>
          <p:cNvSpPr>
            <a:spLocks noChangeAspect="1"/>
          </p:cNvSpPr>
          <p:nvPr/>
        </p:nvSpPr>
        <p:spPr bwMode="auto">
          <a:xfrm>
            <a:off x="9840349" y="2822452"/>
            <a:ext cx="458884" cy="466489"/>
          </a:xfrm>
          <a:custGeom>
            <a:avLst/>
            <a:gdLst>
              <a:gd name="T0" fmla="*/ 0 w 11200"/>
              <a:gd name="T1" fmla="*/ 0 h 11200"/>
              <a:gd name="T2" fmla="*/ 4800 w 11200"/>
              <a:gd name="T3" fmla="*/ 0 h 11200"/>
              <a:gd name="T4" fmla="*/ 4800 w 11200"/>
              <a:gd name="T5" fmla="*/ 4800 h 11200"/>
              <a:gd name="T6" fmla="*/ 0 w 11200"/>
              <a:gd name="T7" fmla="*/ 4800 h 11200"/>
              <a:gd name="T8" fmla="*/ 0 w 11200"/>
              <a:gd name="T9" fmla="*/ 0 h 11200"/>
              <a:gd name="T10" fmla="*/ 0 w 11200"/>
              <a:gd name="T11" fmla="*/ 6400 h 11200"/>
              <a:gd name="T12" fmla="*/ 4800 w 11200"/>
              <a:gd name="T13" fmla="*/ 6400 h 11200"/>
              <a:gd name="T14" fmla="*/ 4800 w 11200"/>
              <a:gd name="T15" fmla="*/ 11200 h 11200"/>
              <a:gd name="T16" fmla="*/ 0 w 11200"/>
              <a:gd name="T17" fmla="*/ 11200 h 11200"/>
              <a:gd name="T18" fmla="*/ 0 w 11200"/>
              <a:gd name="T19" fmla="*/ 6400 h 11200"/>
              <a:gd name="T20" fmla="*/ 6400 w 11200"/>
              <a:gd name="T21" fmla="*/ 6400 h 11200"/>
              <a:gd name="T22" fmla="*/ 11200 w 11200"/>
              <a:gd name="T23" fmla="*/ 6400 h 11200"/>
              <a:gd name="T24" fmla="*/ 11200 w 11200"/>
              <a:gd name="T25" fmla="*/ 11200 h 11200"/>
              <a:gd name="T26" fmla="*/ 6400 w 11200"/>
              <a:gd name="T27" fmla="*/ 11200 h 11200"/>
              <a:gd name="T28" fmla="*/ 6400 w 11200"/>
              <a:gd name="T29" fmla="*/ 6400 h 11200"/>
              <a:gd name="T30" fmla="*/ 8800 w 11200"/>
              <a:gd name="T31" fmla="*/ 4800 h 11200"/>
              <a:gd name="T32" fmla="*/ 11200 w 11200"/>
              <a:gd name="T33" fmla="*/ 2400 h 11200"/>
              <a:gd name="T34" fmla="*/ 8800 w 11200"/>
              <a:gd name="T35" fmla="*/ 0 h 11200"/>
              <a:gd name="T36" fmla="*/ 6400 w 11200"/>
              <a:gd name="T37" fmla="*/ 2400 h 11200"/>
              <a:gd name="T38" fmla="*/ 8800 w 11200"/>
              <a:gd name="T39" fmla="*/ 4800 h 1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200" h="11200">
                <a:moveTo>
                  <a:pt x="0" y="0"/>
                </a:moveTo>
                <a:lnTo>
                  <a:pt x="4800" y="0"/>
                </a:lnTo>
                <a:lnTo>
                  <a:pt x="4800" y="4800"/>
                </a:lnTo>
                <a:lnTo>
                  <a:pt x="0" y="4800"/>
                </a:lnTo>
                <a:lnTo>
                  <a:pt x="0" y="0"/>
                </a:lnTo>
                <a:close/>
                <a:moveTo>
                  <a:pt x="0" y="6400"/>
                </a:moveTo>
                <a:lnTo>
                  <a:pt x="4800" y="6400"/>
                </a:lnTo>
                <a:lnTo>
                  <a:pt x="4800" y="11200"/>
                </a:lnTo>
                <a:lnTo>
                  <a:pt x="0" y="11200"/>
                </a:lnTo>
                <a:lnTo>
                  <a:pt x="0" y="6400"/>
                </a:lnTo>
                <a:close/>
                <a:moveTo>
                  <a:pt x="6400" y="6400"/>
                </a:moveTo>
                <a:lnTo>
                  <a:pt x="11200" y="6400"/>
                </a:lnTo>
                <a:lnTo>
                  <a:pt x="11200" y="11200"/>
                </a:lnTo>
                <a:lnTo>
                  <a:pt x="6400" y="11200"/>
                </a:lnTo>
                <a:lnTo>
                  <a:pt x="6400" y="6400"/>
                </a:lnTo>
                <a:close/>
                <a:moveTo>
                  <a:pt x="8800" y="4800"/>
                </a:moveTo>
                <a:cubicBezTo>
                  <a:pt x="10125" y="4800"/>
                  <a:pt x="11200" y="3725"/>
                  <a:pt x="11200" y="2400"/>
                </a:cubicBezTo>
                <a:cubicBezTo>
                  <a:pt x="11200" y="1075"/>
                  <a:pt x="10125" y="0"/>
                  <a:pt x="8800" y="0"/>
                </a:cubicBezTo>
                <a:cubicBezTo>
                  <a:pt x="7475" y="0"/>
                  <a:pt x="6400" y="1075"/>
                  <a:pt x="6400" y="2400"/>
                </a:cubicBezTo>
                <a:cubicBezTo>
                  <a:pt x="6400" y="3725"/>
                  <a:pt x="7475" y="4800"/>
                  <a:pt x="8800" y="48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46" name="iconfont-1191-866883"/>
          <p:cNvSpPr>
            <a:spLocks noChangeAspect="1"/>
          </p:cNvSpPr>
          <p:nvPr/>
        </p:nvSpPr>
        <p:spPr bwMode="auto">
          <a:xfrm>
            <a:off x="5848313" y="2818078"/>
            <a:ext cx="495372" cy="498384"/>
          </a:xfrm>
          <a:custGeom>
            <a:avLst/>
            <a:gdLst>
              <a:gd name="T0" fmla="*/ 2709 w 7873"/>
              <a:gd name="T1" fmla="*/ 1592 h 7791"/>
              <a:gd name="T2" fmla="*/ 5329 w 7873"/>
              <a:gd name="T3" fmla="*/ 1624 h 7791"/>
              <a:gd name="T4" fmla="*/ 5782 w 7873"/>
              <a:gd name="T5" fmla="*/ 969 h 7791"/>
              <a:gd name="T6" fmla="*/ 5477 w 7873"/>
              <a:gd name="T7" fmla="*/ 432 h 7791"/>
              <a:gd name="T8" fmla="*/ 4004 w 7873"/>
              <a:gd name="T9" fmla="*/ 13 h 7791"/>
              <a:gd name="T10" fmla="*/ 2709 w 7873"/>
              <a:gd name="T11" fmla="*/ 368 h 7791"/>
              <a:gd name="T12" fmla="*/ 2352 w 7873"/>
              <a:gd name="T13" fmla="*/ 840 h 7791"/>
              <a:gd name="T14" fmla="*/ 2709 w 7873"/>
              <a:gd name="T15" fmla="*/ 1592 h 7791"/>
              <a:gd name="T16" fmla="*/ 2699 w 7873"/>
              <a:gd name="T17" fmla="*/ 2258 h 7791"/>
              <a:gd name="T18" fmla="*/ 3046 w 7873"/>
              <a:gd name="T19" fmla="*/ 2376 h 7791"/>
              <a:gd name="T20" fmla="*/ 3351 w 7873"/>
              <a:gd name="T21" fmla="*/ 2537 h 7791"/>
              <a:gd name="T22" fmla="*/ 4656 w 7873"/>
              <a:gd name="T23" fmla="*/ 2570 h 7791"/>
              <a:gd name="T24" fmla="*/ 5624 w 7873"/>
              <a:gd name="T25" fmla="*/ 2076 h 7791"/>
              <a:gd name="T26" fmla="*/ 5782 w 7873"/>
              <a:gd name="T27" fmla="*/ 1335 h 7791"/>
              <a:gd name="T28" fmla="*/ 5698 w 7873"/>
              <a:gd name="T29" fmla="*/ 1592 h 7791"/>
              <a:gd name="T30" fmla="*/ 2331 w 7873"/>
              <a:gd name="T31" fmla="*/ 1335 h 7791"/>
              <a:gd name="T32" fmla="*/ 2699 w 7873"/>
              <a:gd name="T33" fmla="*/ 2258 h 7791"/>
              <a:gd name="T34" fmla="*/ 3730 w 7873"/>
              <a:gd name="T35" fmla="*/ 2903 h 7791"/>
              <a:gd name="T36" fmla="*/ 3888 w 7873"/>
              <a:gd name="T37" fmla="*/ 3300 h 7791"/>
              <a:gd name="T38" fmla="*/ 4414 w 7873"/>
              <a:gd name="T39" fmla="*/ 3128 h 7791"/>
              <a:gd name="T40" fmla="*/ 5519 w 7873"/>
              <a:gd name="T41" fmla="*/ 2849 h 7791"/>
              <a:gd name="T42" fmla="*/ 5782 w 7873"/>
              <a:gd name="T43" fmla="*/ 2011 h 7791"/>
              <a:gd name="T44" fmla="*/ 5761 w 7873"/>
              <a:gd name="T45" fmla="*/ 2140 h 7791"/>
              <a:gd name="T46" fmla="*/ 3730 w 7873"/>
              <a:gd name="T47" fmla="*/ 2903 h 7791"/>
              <a:gd name="T48" fmla="*/ 3330 w 7873"/>
              <a:gd name="T49" fmla="*/ 2967 h 7791"/>
              <a:gd name="T50" fmla="*/ 1752 w 7873"/>
              <a:gd name="T51" fmla="*/ 2494 h 7791"/>
              <a:gd name="T52" fmla="*/ 742 w 7873"/>
              <a:gd name="T53" fmla="*/ 2709 h 7791"/>
              <a:gd name="T54" fmla="*/ 152 w 7873"/>
              <a:gd name="T55" fmla="*/ 3644 h 7791"/>
              <a:gd name="T56" fmla="*/ 1815 w 7873"/>
              <a:gd name="T57" fmla="*/ 4428 h 7791"/>
              <a:gd name="T58" fmla="*/ 3530 w 7873"/>
              <a:gd name="T59" fmla="*/ 3687 h 7791"/>
              <a:gd name="T60" fmla="*/ 3330 w 7873"/>
              <a:gd name="T61" fmla="*/ 2967 h 7791"/>
              <a:gd name="T62" fmla="*/ 3236 w 7873"/>
              <a:gd name="T63" fmla="*/ 4267 h 7791"/>
              <a:gd name="T64" fmla="*/ 100 w 7873"/>
              <a:gd name="T65" fmla="*/ 3837 h 7791"/>
              <a:gd name="T66" fmla="*/ 289 w 7873"/>
              <a:gd name="T67" fmla="*/ 4567 h 7791"/>
              <a:gd name="T68" fmla="*/ 3036 w 7873"/>
              <a:gd name="T69" fmla="*/ 4825 h 7791"/>
              <a:gd name="T70" fmla="*/ 3288 w 7873"/>
              <a:gd name="T71" fmla="*/ 4234 h 7791"/>
              <a:gd name="T72" fmla="*/ 3236 w 7873"/>
              <a:gd name="T73" fmla="*/ 4267 h 7791"/>
              <a:gd name="T74" fmla="*/ 7676 w 7873"/>
              <a:gd name="T75" fmla="*/ 4686 h 7791"/>
              <a:gd name="T76" fmla="*/ 5708 w 7873"/>
              <a:gd name="T77" fmla="*/ 3407 h 7791"/>
              <a:gd name="T78" fmla="*/ 4193 w 7873"/>
              <a:gd name="T79" fmla="*/ 4063 h 7791"/>
              <a:gd name="T80" fmla="*/ 3572 w 7873"/>
              <a:gd name="T81" fmla="*/ 5620 h 7791"/>
              <a:gd name="T82" fmla="*/ 4214 w 7873"/>
              <a:gd name="T83" fmla="*/ 7145 h 7791"/>
              <a:gd name="T84" fmla="*/ 5740 w 7873"/>
              <a:gd name="T85" fmla="*/ 7779 h 7791"/>
              <a:gd name="T86" fmla="*/ 7245 w 7873"/>
              <a:gd name="T87" fmla="*/ 7134 h 7791"/>
              <a:gd name="T88" fmla="*/ 7866 w 7873"/>
              <a:gd name="T89" fmla="*/ 5577 h 7791"/>
              <a:gd name="T90" fmla="*/ 7676 w 7873"/>
              <a:gd name="T91" fmla="*/ 4686 h 7791"/>
              <a:gd name="T92" fmla="*/ 5719 w 7873"/>
              <a:gd name="T93" fmla="*/ 6286 h 7791"/>
              <a:gd name="T94" fmla="*/ 4267 w 7873"/>
              <a:gd name="T95" fmla="*/ 5953 h 7791"/>
              <a:gd name="T96" fmla="*/ 4330 w 7873"/>
              <a:gd name="T97" fmla="*/ 5556 h 7791"/>
              <a:gd name="T98" fmla="*/ 5603 w 7873"/>
              <a:gd name="T99" fmla="*/ 5867 h 7791"/>
              <a:gd name="T100" fmla="*/ 6908 w 7873"/>
              <a:gd name="T101" fmla="*/ 3977 h 7791"/>
              <a:gd name="T102" fmla="*/ 7255 w 7873"/>
              <a:gd name="T103" fmla="*/ 4535 h 7791"/>
              <a:gd name="T104" fmla="*/ 5719 w 7873"/>
              <a:gd name="T105" fmla="*/ 6286 h 7791"/>
              <a:gd name="T106" fmla="*/ 121 w 7873"/>
              <a:gd name="T107" fmla="*/ 4492 h 7791"/>
              <a:gd name="T108" fmla="*/ 152 w 7873"/>
              <a:gd name="T109" fmla="*/ 5008 h 7791"/>
              <a:gd name="T110" fmla="*/ 1310 w 7873"/>
              <a:gd name="T111" fmla="*/ 5738 h 7791"/>
              <a:gd name="T112" fmla="*/ 2930 w 7873"/>
              <a:gd name="T113" fmla="*/ 5566 h 7791"/>
              <a:gd name="T114" fmla="*/ 2962 w 7873"/>
              <a:gd name="T115" fmla="*/ 5169 h 7791"/>
              <a:gd name="T116" fmla="*/ 121 w 7873"/>
              <a:gd name="T117" fmla="*/ 4492 h 7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873" h="7791">
                <a:moveTo>
                  <a:pt x="2709" y="1592"/>
                </a:moveTo>
                <a:cubicBezTo>
                  <a:pt x="3377" y="2060"/>
                  <a:pt x="4681" y="2036"/>
                  <a:pt x="5329" y="1624"/>
                </a:cubicBezTo>
                <a:cubicBezTo>
                  <a:pt x="5545" y="1487"/>
                  <a:pt x="5785" y="1286"/>
                  <a:pt x="5782" y="969"/>
                </a:cubicBezTo>
                <a:cubicBezTo>
                  <a:pt x="5780" y="712"/>
                  <a:pt x="5610" y="541"/>
                  <a:pt x="5477" y="432"/>
                </a:cubicBezTo>
                <a:cubicBezTo>
                  <a:pt x="5134" y="153"/>
                  <a:pt x="4575" y="0"/>
                  <a:pt x="4004" y="13"/>
                </a:cubicBezTo>
                <a:cubicBezTo>
                  <a:pt x="3452" y="27"/>
                  <a:pt x="3028" y="142"/>
                  <a:pt x="2709" y="368"/>
                </a:cubicBezTo>
                <a:cubicBezTo>
                  <a:pt x="2579" y="460"/>
                  <a:pt x="2397" y="651"/>
                  <a:pt x="2352" y="840"/>
                </a:cubicBezTo>
                <a:cubicBezTo>
                  <a:pt x="2268" y="1188"/>
                  <a:pt x="2508" y="1452"/>
                  <a:pt x="2709" y="1592"/>
                </a:cubicBezTo>
                <a:close/>
                <a:moveTo>
                  <a:pt x="2699" y="2258"/>
                </a:moveTo>
                <a:cubicBezTo>
                  <a:pt x="2797" y="2310"/>
                  <a:pt x="2931" y="2327"/>
                  <a:pt x="3046" y="2376"/>
                </a:cubicBezTo>
                <a:cubicBezTo>
                  <a:pt x="3149" y="2421"/>
                  <a:pt x="3244" y="2499"/>
                  <a:pt x="3351" y="2537"/>
                </a:cubicBezTo>
                <a:cubicBezTo>
                  <a:pt x="3702" y="2664"/>
                  <a:pt x="4247" y="2653"/>
                  <a:pt x="4656" y="2570"/>
                </a:cubicBezTo>
                <a:cubicBezTo>
                  <a:pt x="5060" y="2487"/>
                  <a:pt x="5429" y="2312"/>
                  <a:pt x="5624" y="2076"/>
                </a:cubicBezTo>
                <a:cubicBezTo>
                  <a:pt x="5764" y="1906"/>
                  <a:pt x="5830" y="1635"/>
                  <a:pt x="5782" y="1335"/>
                </a:cubicBezTo>
                <a:cubicBezTo>
                  <a:pt x="5772" y="1424"/>
                  <a:pt x="5742" y="1519"/>
                  <a:pt x="5698" y="1592"/>
                </a:cubicBezTo>
                <a:cubicBezTo>
                  <a:pt x="5156" y="2500"/>
                  <a:pt x="2595" y="2483"/>
                  <a:pt x="2331" y="1335"/>
                </a:cubicBezTo>
                <a:cubicBezTo>
                  <a:pt x="2289" y="1782"/>
                  <a:pt x="2428" y="2114"/>
                  <a:pt x="2699" y="2258"/>
                </a:cubicBezTo>
                <a:close/>
                <a:moveTo>
                  <a:pt x="3730" y="2903"/>
                </a:moveTo>
                <a:cubicBezTo>
                  <a:pt x="3794" y="3024"/>
                  <a:pt x="3869" y="3133"/>
                  <a:pt x="3888" y="3300"/>
                </a:cubicBezTo>
                <a:cubicBezTo>
                  <a:pt x="4160" y="3343"/>
                  <a:pt x="4254" y="3211"/>
                  <a:pt x="4414" y="3128"/>
                </a:cubicBezTo>
                <a:cubicBezTo>
                  <a:pt x="4739" y="2959"/>
                  <a:pt x="5059" y="2880"/>
                  <a:pt x="5519" y="2849"/>
                </a:cubicBezTo>
                <a:cubicBezTo>
                  <a:pt x="5727" y="2700"/>
                  <a:pt x="5840" y="2396"/>
                  <a:pt x="5782" y="2011"/>
                </a:cubicBezTo>
                <a:cubicBezTo>
                  <a:pt x="5775" y="2060"/>
                  <a:pt x="5774" y="2105"/>
                  <a:pt x="5761" y="2140"/>
                </a:cubicBezTo>
                <a:cubicBezTo>
                  <a:pt x="5540" y="2743"/>
                  <a:pt x="4538" y="2972"/>
                  <a:pt x="3730" y="2903"/>
                </a:cubicBezTo>
                <a:close/>
                <a:moveTo>
                  <a:pt x="3330" y="2967"/>
                </a:moveTo>
                <a:cubicBezTo>
                  <a:pt x="2977" y="2629"/>
                  <a:pt x="2385" y="2464"/>
                  <a:pt x="1752" y="2494"/>
                </a:cubicBezTo>
                <a:cubicBezTo>
                  <a:pt x="1329" y="2515"/>
                  <a:pt x="1030" y="2573"/>
                  <a:pt x="742" y="2709"/>
                </a:cubicBezTo>
                <a:cubicBezTo>
                  <a:pt x="435" y="2855"/>
                  <a:pt x="0" y="3158"/>
                  <a:pt x="152" y="3644"/>
                </a:cubicBezTo>
                <a:cubicBezTo>
                  <a:pt x="317" y="4167"/>
                  <a:pt x="1145" y="4424"/>
                  <a:pt x="1815" y="4428"/>
                </a:cubicBezTo>
                <a:cubicBezTo>
                  <a:pt x="2518" y="4432"/>
                  <a:pt x="3327" y="4194"/>
                  <a:pt x="3530" y="3687"/>
                </a:cubicBezTo>
                <a:cubicBezTo>
                  <a:pt x="3654" y="3377"/>
                  <a:pt x="3498" y="3127"/>
                  <a:pt x="3330" y="2967"/>
                </a:cubicBezTo>
                <a:close/>
                <a:moveTo>
                  <a:pt x="3236" y="4267"/>
                </a:moveTo>
                <a:cubicBezTo>
                  <a:pt x="2479" y="4956"/>
                  <a:pt x="393" y="4883"/>
                  <a:pt x="100" y="3837"/>
                </a:cubicBezTo>
                <a:cubicBezTo>
                  <a:pt x="89" y="4158"/>
                  <a:pt x="149" y="4405"/>
                  <a:pt x="289" y="4567"/>
                </a:cubicBezTo>
                <a:cubicBezTo>
                  <a:pt x="809" y="5172"/>
                  <a:pt x="2306" y="5269"/>
                  <a:pt x="3036" y="4825"/>
                </a:cubicBezTo>
                <a:cubicBezTo>
                  <a:pt x="3102" y="4610"/>
                  <a:pt x="3176" y="4403"/>
                  <a:pt x="3288" y="4234"/>
                </a:cubicBezTo>
                <a:cubicBezTo>
                  <a:pt x="3260" y="4206"/>
                  <a:pt x="3247" y="4256"/>
                  <a:pt x="3236" y="4267"/>
                </a:cubicBezTo>
                <a:close/>
                <a:moveTo>
                  <a:pt x="7676" y="4686"/>
                </a:moveTo>
                <a:cubicBezTo>
                  <a:pt x="7360" y="3976"/>
                  <a:pt x="6678" y="3405"/>
                  <a:pt x="5708" y="3407"/>
                </a:cubicBezTo>
                <a:cubicBezTo>
                  <a:pt x="5002" y="3409"/>
                  <a:pt x="4538" y="3710"/>
                  <a:pt x="4193" y="4063"/>
                </a:cubicBezTo>
                <a:cubicBezTo>
                  <a:pt x="3851" y="4412"/>
                  <a:pt x="3559" y="4942"/>
                  <a:pt x="3572" y="5620"/>
                </a:cubicBezTo>
                <a:cubicBezTo>
                  <a:pt x="3585" y="6291"/>
                  <a:pt x="3852" y="6780"/>
                  <a:pt x="4214" y="7145"/>
                </a:cubicBezTo>
                <a:cubicBezTo>
                  <a:pt x="4572" y="7506"/>
                  <a:pt x="5098" y="7791"/>
                  <a:pt x="5740" y="7779"/>
                </a:cubicBezTo>
                <a:cubicBezTo>
                  <a:pt x="6380" y="7767"/>
                  <a:pt x="6891" y="7500"/>
                  <a:pt x="7245" y="7134"/>
                </a:cubicBezTo>
                <a:cubicBezTo>
                  <a:pt x="7592" y="6776"/>
                  <a:pt x="7873" y="6254"/>
                  <a:pt x="7866" y="5577"/>
                </a:cubicBezTo>
                <a:cubicBezTo>
                  <a:pt x="7862" y="5260"/>
                  <a:pt x="7791" y="4942"/>
                  <a:pt x="7676" y="4686"/>
                </a:cubicBezTo>
                <a:close/>
                <a:moveTo>
                  <a:pt x="5719" y="6286"/>
                </a:moveTo>
                <a:cubicBezTo>
                  <a:pt x="5246" y="6164"/>
                  <a:pt x="4746" y="6069"/>
                  <a:pt x="4267" y="5953"/>
                </a:cubicBezTo>
                <a:cubicBezTo>
                  <a:pt x="4280" y="5812"/>
                  <a:pt x="4304" y="5683"/>
                  <a:pt x="4330" y="5556"/>
                </a:cubicBezTo>
                <a:cubicBezTo>
                  <a:pt x="4751" y="5663"/>
                  <a:pt x="5186" y="5756"/>
                  <a:pt x="5603" y="5867"/>
                </a:cubicBezTo>
                <a:cubicBezTo>
                  <a:pt x="6042" y="5241"/>
                  <a:pt x="6475" y="4609"/>
                  <a:pt x="6908" y="3977"/>
                </a:cubicBezTo>
                <a:cubicBezTo>
                  <a:pt x="7035" y="4151"/>
                  <a:pt x="7136" y="4353"/>
                  <a:pt x="7255" y="4535"/>
                </a:cubicBezTo>
                <a:cubicBezTo>
                  <a:pt x="6754" y="5129"/>
                  <a:pt x="6248" y="5720"/>
                  <a:pt x="5719" y="6286"/>
                </a:cubicBezTo>
                <a:close/>
                <a:moveTo>
                  <a:pt x="121" y="4492"/>
                </a:moveTo>
                <a:cubicBezTo>
                  <a:pt x="128" y="4663"/>
                  <a:pt x="104" y="4863"/>
                  <a:pt x="152" y="5008"/>
                </a:cubicBezTo>
                <a:cubicBezTo>
                  <a:pt x="286" y="5405"/>
                  <a:pt x="816" y="5648"/>
                  <a:pt x="1310" y="5738"/>
                </a:cubicBezTo>
                <a:cubicBezTo>
                  <a:pt x="1869" y="5840"/>
                  <a:pt x="2512" y="5761"/>
                  <a:pt x="2930" y="5566"/>
                </a:cubicBezTo>
                <a:cubicBezTo>
                  <a:pt x="2928" y="5421"/>
                  <a:pt x="2946" y="5296"/>
                  <a:pt x="2962" y="5169"/>
                </a:cubicBezTo>
                <a:cubicBezTo>
                  <a:pt x="2038" y="5580"/>
                  <a:pt x="359" y="5455"/>
                  <a:pt x="121" y="44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25" name="Title 2">
            <a:extLst>
              <a:ext uri="{FF2B5EF4-FFF2-40B4-BE49-F238E27FC236}">
                <a16:creationId xmlns:a16="http://schemas.microsoft.com/office/drawing/2014/main" id="{7D5B035B-5734-8E53-33A4-671B11EE6D42}"/>
              </a:ext>
            </a:extLst>
          </p:cNvPr>
          <p:cNvSpPr txBox="1">
            <a:spLocks/>
          </p:cNvSpPr>
          <p:nvPr/>
        </p:nvSpPr>
        <p:spPr>
          <a:xfrm>
            <a:off x="508001" y="355601"/>
            <a:ext cx="11157817" cy="6605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Existing problem reflection</a:t>
            </a:r>
            <a:endParaRPr lang="zh-CN" altLang="en-US" sz="4000" dirty="0"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16D49EC-C33F-C1A8-4615-A4C0E7596008}"/>
              </a:ext>
            </a:extLst>
          </p:cNvPr>
          <p:cNvSpPr txBox="1"/>
          <p:nvPr/>
        </p:nvSpPr>
        <p:spPr>
          <a:xfrm>
            <a:off x="5256387" y="6406838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JustFreeSlide.com</a:t>
            </a:r>
            <a:endParaRPr kumimoji="1" lang="zh-TW" altLang="en-US" sz="14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圓角矩形 13">
            <a:extLst>
              <a:ext uri="{FF2B5EF4-FFF2-40B4-BE49-F238E27FC236}">
                <a16:creationId xmlns:a16="http://schemas.microsoft.com/office/drawing/2014/main" id="{16515285-89F0-878B-E707-D24E05E4F7FB}"/>
              </a:ext>
            </a:extLst>
          </p:cNvPr>
          <p:cNvSpPr/>
          <p:nvPr/>
        </p:nvSpPr>
        <p:spPr>
          <a:xfrm>
            <a:off x="1249188" y="1318858"/>
            <a:ext cx="4327210" cy="4220283"/>
          </a:xfrm>
          <a:prstGeom prst="roundRect">
            <a:avLst>
              <a:gd name="adj" fmla="val 9840"/>
            </a:avLst>
          </a:prstGeom>
          <a:solidFill>
            <a:schemeClr val="bg1">
              <a:alpha val="56986"/>
            </a:schemeClr>
          </a:solidFill>
          <a:ln w="25400">
            <a:gradFill>
              <a:gsLst>
                <a:gs pos="0">
                  <a:srgbClr val="7030A0"/>
                </a:gs>
                <a:gs pos="33000">
                  <a:srgbClr val="FF0000"/>
                </a:gs>
                <a:gs pos="67000">
                  <a:srgbClr val="00B050"/>
                </a:gs>
                <a:gs pos="100000">
                  <a:srgbClr val="FFC0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600">
              <a:latin typeface="Roboto" panose="02000000000000000000" pitchFamily="2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533781" y="1997838"/>
            <a:ext cx="37580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60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Work plan of Next stage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6214551" y="3477469"/>
            <a:ext cx="4918670" cy="102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 designer can use default text to simulate what text would look like. If it is not real text. A designer can use default text to simulate what text would look like.</a:t>
            </a:r>
          </a:p>
        </p:txBody>
      </p:sp>
      <p:sp>
        <p:nvSpPr>
          <p:cNvPr id="62" name="圆角矩形 61"/>
          <p:cNvSpPr/>
          <p:nvPr/>
        </p:nvSpPr>
        <p:spPr>
          <a:xfrm>
            <a:off x="6214551" y="2486527"/>
            <a:ext cx="2036845" cy="48107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7030A0"/>
              </a:gs>
              <a:gs pos="100000">
                <a:srgbClr val="FFC000"/>
              </a:gs>
            </a:gsLst>
            <a:lin ang="13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u="none" strike="noStrike" kern="1200" cap="none" spc="0" normalizeH="0" baseline="0" noProof="0" dirty="0">
              <a:ln>
                <a:noFill/>
              </a:ln>
              <a:solidFill>
                <a:srgbClr val="487292"/>
              </a:solidFill>
              <a:effectLst/>
              <a:uLnTx/>
              <a:uFillTx/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487127" y="2557785"/>
            <a:ext cx="14916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PART.04</a:t>
            </a:r>
            <a:endParaRPr kumimoji="0" lang="zh-CN" altLang="en-US" sz="16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AB89F95-7F47-1B52-F156-A45AA5C3491E}"/>
              </a:ext>
            </a:extLst>
          </p:cNvPr>
          <p:cNvSpPr txBox="1"/>
          <p:nvPr/>
        </p:nvSpPr>
        <p:spPr>
          <a:xfrm>
            <a:off x="5256387" y="6406838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JustFreeSlide.com</a:t>
            </a:r>
            <a:endParaRPr kumimoji="1" lang="zh-TW" altLang="en-US" sz="14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276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>
          <a:xfrm>
            <a:off x="715019" y="1750422"/>
            <a:ext cx="5005137" cy="171707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7030A0"/>
              </a:gs>
              <a:gs pos="100000">
                <a:srgbClr val="FFC000"/>
              </a:gs>
            </a:gsLst>
            <a:lin ang="13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dirty="0">
              <a:solidFill>
                <a:srgbClr val="487292"/>
              </a:solidFill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118016" y="2221313"/>
            <a:ext cx="775298" cy="7752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87292"/>
              </a:solidFill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31" name="1"/>
          <p:cNvSpPr txBox="1">
            <a:spLocks noChangeArrowheads="1"/>
          </p:cNvSpPr>
          <p:nvPr/>
        </p:nvSpPr>
        <p:spPr bwMode="auto">
          <a:xfrm>
            <a:off x="2152754" y="2189575"/>
            <a:ext cx="19483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noProof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</a:t>
            </a:r>
            <a:endParaRPr kumimoji="0" lang="en-US" altLang="zh-CN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32" name="1"/>
          <p:cNvSpPr txBox="1">
            <a:spLocks noChangeArrowheads="1"/>
          </p:cNvSpPr>
          <p:nvPr/>
        </p:nvSpPr>
        <p:spPr bwMode="auto">
          <a:xfrm>
            <a:off x="2152754" y="2525691"/>
            <a:ext cx="3167821" cy="107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 dolor sit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amet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,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consetur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adipin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nnscing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elit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ipsum dolor sit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
</a:t>
            </a:r>
            <a:endParaRPr lang="zh-CN" altLang="en-US" sz="1200" dirty="0">
              <a:solidFill>
                <a:schemeClr val="bg1"/>
              </a:solidFill>
              <a:latin typeface="Roboto" panose="02000000000000000000" pitchFamily="2" charset="0"/>
              <a:ea typeface="+mn-ea"/>
              <a:cs typeface="+mn-ea"/>
              <a:sym typeface="+mn-lt"/>
            </a:endParaRPr>
          </a:p>
        </p:txBody>
      </p:sp>
      <p:sp>
        <p:nvSpPr>
          <p:cNvPr id="33" name="Shape 31318"/>
          <p:cNvSpPr/>
          <p:nvPr/>
        </p:nvSpPr>
        <p:spPr>
          <a:xfrm>
            <a:off x="1250990" y="2411906"/>
            <a:ext cx="509348" cy="394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marL="0" marR="0" lvl="0" indent="0" algn="ctr" defTabSz="584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200" b="1" i="0" u="none" strike="noStrike" kern="1200" cap="all" spc="0" normalizeH="0" baseline="0" noProof="0" dirty="0">
                <a:ln>
                  <a:noFill/>
                </a:ln>
                <a:gradFill>
                  <a:gsLst>
                    <a:gs pos="0">
                      <a:srgbClr val="7030A0"/>
                    </a:gs>
                    <a:gs pos="100000">
                      <a:srgbClr val="FFC000"/>
                    </a:gs>
                  </a:gsLst>
                  <a:lin ang="13800000" scaled="0"/>
                </a:gra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01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715019" y="4048393"/>
            <a:ext cx="5005137" cy="171707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7030A0"/>
              </a:gs>
              <a:gs pos="100000">
                <a:srgbClr val="FFC000"/>
              </a:gs>
            </a:gsLst>
            <a:lin ang="13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dirty="0">
              <a:solidFill>
                <a:srgbClr val="487292"/>
              </a:solidFill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118016" y="4519284"/>
            <a:ext cx="775298" cy="7752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87292"/>
              </a:solidFill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36" name="1"/>
          <p:cNvSpPr txBox="1">
            <a:spLocks noChangeArrowheads="1"/>
          </p:cNvSpPr>
          <p:nvPr/>
        </p:nvSpPr>
        <p:spPr bwMode="auto">
          <a:xfrm>
            <a:off x="2152754" y="4487546"/>
            <a:ext cx="19483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</a:t>
            </a:r>
          </a:p>
        </p:txBody>
      </p:sp>
      <p:sp>
        <p:nvSpPr>
          <p:cNvPr id="37" name="1"/>
          <p:cNvSpPr txBox="1">
            <a:spLocks noChangeArrowheads="1"/>
          </p:cNvSpPr>
          <p:nvPr/>
        </p:nvSpPr>
        <p:spPr bwMode="auto">
          <a:xfrm>
            <a:off x="2152754" y="4823662"/>
            <a:ext cx="3167821" cy="107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 dolor sit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amet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,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consetur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adipin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nnscing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elit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ipsum dolor sit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
</a:t>
            </a:r>
            <a:endParaRPr lang="zh-CN" altLang="en-US" sz="1200" dirty="0">
              <a:solidFill>
                <a:schemeClr val="bg1"/>
              </a:solidFill>
              <a:latin typeface="Roboto" panose="02000000000000000000" pitchFamily="2" charset="0"/>
              <a:ea typeface="+mn-ea"/>
              <a:cs typeface="+mn-ea"/>
              <a:sym typeface="+mn-lt"/>
            </a:endParaRPr>
          </a:p>
        </p:txBody>
      </p:sp>
      <p:sp>
        <p:nvSpPr>
          <p:cNvPr id="38" name="Shape 31318"/>
          <p:cNvSpPr/>
          <p:nvPr/>
        </p:nvSpPr>
        <p:spPr>
          <a:xfrm>
            <a:off x="1250990" y="4709877"/>
            <a:ext cx="509348" cy="394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marL="0" marR="0" lvl="0" indent="0" algn="ctr" defTabSz="584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all" spc="0" normalizeH="0" baseline="0" noProof="0" dirty="0">
                <a:ln>
                  <a:noFill/>
                </a:ln>
                <a:gradFill>
                  <a:gsLst>
                    <a:gs pos="0">
                      <a:srgbClr val="7030A0"/>
                    </a:gs>
                    <a:gs pos="100000">
                      <a:srgbClr val="FFC000"/>
                    </a:gs>
                  </a:gsLst>
                  <a:lin ang="13800000" scaled="0"/>
                </a:gra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02</a:t>
            </a:r>
            <a:endParaRPr kumimoji="0" sz="3200" b="1" i="0" u="none" strike="noStrike" kern="1200" cap="all" spc="0" normalizeH="0" baseline="0" noProof="0" dirty="0">
              <a:ln>
                <a:noFill/>
              </a:ln>
              <a:gradFill>
                <a:gsLst>
                  <a:gs pos="0">
                    <a:srgbClr val="7030A0"/>
                  </a:gs>
                  <a:gs pos="100000">
                    <a:srgbClr val="FFC000"/>
                  </a:gs>
                </a:gsLst>
                <a:lin ang="13800000" scaled="0"/>
              </a:gra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490177" y="1750422"/>
            <a:ext cx="5005137" cy="171707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7030A0"/>
              </a:gs>
              <a:gs pos="100000">
                <a:srgbClr val="FFC000"/>
              </a:gs>
            </a:gsLst>
            <a:lin ang="13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dirty="0">
              <a:solidFill>
                <a:srgbClr val="487292"/>
              </a:solidFill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6893174" y="2221313"/>
            <a:ext cx="775298" cy="7752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87292"/>
              </a:solidFill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41" name="1"/>
          <p:cNvSpPr txBox="1">
            <a:spLocks noChangeArrowheads="1"/>
          </p:cNvSpPr>
          <p:nvPr/>
        </p:nvSpPr>
        <p:spPr bwMode="auto">
          <a:xfrm>
            <a:off x="7927912" y="2189575"/>
            <a:ext cx="19483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</a:t>
            </a:r>
          </a:p>
        </p:txBody>
      </p:sp>
      <p:sp>
        <p:nvSpPr>
          <p:cNvPr id="42" name="1"/>
          <p:cNvSpPr txBox="1">
            <a:spLocks noChangeArrowheads="1"/>
          </p:cNvSpPr>
          <p:nvPr/>
        </p:nvSpPr>
        <p:spPr bwMode="auto">
          <a:xfrm>
            <a:off x="7927912" y="2525691"/>
            <a:ext cx="3167821" cy="107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 dolor sit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amet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,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consetur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adipin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nnscing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elit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ipsum dolor sit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
</a:t>
            </a:r>
            <a:endParaRPr lang="zh-CN" altLang="en-US" sz="1200" dirty="0">
              <a:solidFill>
                <a:schemeClr val="bg1"/>
              </a:solidFill>
              <a:latin typeface="Roboto" panose="02000000000000000000" pitchFamily="2" charset="0"/>
              <a:ea typeface="+mn-ea"/>
              <a:cs typeface="+mn-ea"/>
              <a:sym typeface="+mn-lt"/>
            </a:endParaRPr>
          </a:p>
        </p:txBody>
      </p:sp>
      <p:sp>
        <p:nvSpPr>
          <p:cNvPr id="43" name="Shape 31318"/>
          <p:cNvSpPr/>
          <p:nvPr/>
        </p:nvSpPr>
        <p:spPr>
          <a:xfrm>
            <a:off x="7026148" y="2411906"/>
            <a:ext cx="509348" cy="394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marL="0" marR="0" lvl="0" indent="0" algn="ctr" defTabSz="584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all" spc="0" normalizeH="0" baseline="0" noProof="0" dirty="0">
                <a:ln>
                  <a:noFill/>
                </a:ln>
                <a:gradFill>
                  <a:gsLst>
                    <a:gs pos="0">
                      <a:srgbClr val="7030A0"/>
                    </a:gs>
                    <a:gs pos="100000">
                      <a:srgbClr val="FFC000"/>
                    </a:gs>
                  </a:gsLst>
                  <a:lin ang="13800000" scaled="0"/>
                </a:gra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03</a:t>
            </a:r>
            <a:endParaRPr kumimoji="0" sz="3200" b="1" i="0" u="none" strike="noStrike" kern="1200" cap="all" spc="0" normalizeH="0" baseline="0" noProof="0" dirty="0">
              <a:ln>
                <a:noFill/>
              </a:ln>
              <a:gradFill>
                <a:gsLst>
                  <a:gs pos="0">
                    <a:srgbClr val="7030A0"/>
                  </a:gs>
                  <a:gs pos="100000">
                    <a:srgbClr val="FFC000"/>
                  </a:gs>
                </a:gsLst>
                <a:lin ang="13800000" scaled="0"/>
              </a:gra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6490177" y="4048393"/>
            <a:ext cx="5005137" cy="171707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7030A0"/>
              </a:gs>
              <a:gs pos="100000">
                <a:srgbClr val="FFC000"/>
              </a:gs>
            </a:gsLst>
            <a:lin ang="13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dirty="0">
              <a:solidFill>
                <a:srgbClr val="487292"/>
              </a:solidFill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893174" y="4519284"/>
            <a:ext cx="775298" cy="7752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87292"/>
              </a:solidFill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46" name="1"/>
          <p:cNvSpPr txBox="1">
            <a:spLocks noChangeArrowheads="1"/>
          </p:cNvSpPr>
          <p:nvPr/>
        </p:nvSpPr>
        <p:spPr bwMode="auto">
          <a:xfrm>
            <a:off x="7927912" y="4487546"/>
            <a:ext cx="19483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</a:t>
            </a:r>
          </a:p>
        </p:txBody>
      </p:sp>
      <p:sp>
        <p:nvSpPr>
          <p:cNvPr id="47" name="1"/>
          <p:cNvSpPr txBox="1">
            <a:spLocks noChangeArrowheads="1"/>
          </p:cNvSpPr>
          <p:nvPr/>
        </p:nvSpPr>
        <p:spPr bwMode="auto">
          <a:xfrm>
            <a:off x="7927912" y="4823662"/>
            <a:ext cx="3167821" cy="107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 dolor sit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amet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,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consetur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adipin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nnscing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elit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ipsum dolor sit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
</a:t>
            </a:r>
            <a:endParaRPr lang="zh-CN" altLang="en-US" sz="1200" dirty="0">
              <a:solidFill>
                <a:schemeClr val="bg1"/>
              </a:solidFill>
              <a:latin typeface="Roboto" panose="02000000000000000000" pitchFamily="2" charset="0"/>
              <a:ea typeface="+mn-ea"/>
              <a:cs typeface="+mn-ea"/>
              <a:sym typeface="+mn-lt"/>
            </a:endParaRPr>
          </a:p>
        </p:txBody>
      </p:sp>
      <p:sp>
        <p:nvSpPr>
          <p:cNvPr id="48" name="Shape 31318"/>
          <p:cNvSpPr/>
          <p:nvPr/>
        </p:nvSpPr>
        <p:spPr>
          <a:xfrm>
            <a:off x="7026148" y="4709877"/>
            <a:ext cx="509348" cy="394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marL="0" marR="0" lvl="0" indent="0" algn="ctr" defTabSz="584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all" spc="0" normalizeH="0" baseline="0" noProof="0" dirty="0">
                <a:ln>
                  <a:noFill/>
                </a:ln>
                <a:gradFill>
                  <a:gsLst>
                    <a:gs pos="0">
                      <a:srgbClr val="7030A0"/>
                    </a:gs>
                    <a:gs pos="100000">
                      <a:srgbClr val="FFC000"/>
                    </a:gs>
                  </a:gsLst>
                  <a:lin ang="13800000" scaled="0"/>
                </a:gra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04</a:t>
            </a:r>
            <a:endParaRPr kumimoji="0" sz="3200" b="1" i="0" u="none" strike="noStrike" kern="1200" cap="all" spc="0" normalizeH="0" baseline="0" noProof="0" dirty="0">
              <a:ln>
                <a:noFill/>
              </a:ln>
              <a:gradFill>
                <a:gsLst>
                  <a:gs pos="0">
                    <a:srgbClr val="7030A0"/>
                  </a:gs>
                  <a:gs pos="100000">
                    <a:srgbClr val="FFC000"/>
                  </a:gs>
                </a:gsLst>
                <a:lin ang="13800000" scaled="0"/>
              </a:gra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51" name="Title 2">
            <a:extLst>
              <a:ext uri="{FF2B5EF4-FFF2-40B4-BE49-F238E27FC236}">
                <a16:creationId xmlns:a16="http://schemas.microsoft.com/office/drawing/2014/main" id="{DDF4A4AE-006C-9CA4-6F5B-11909BCADC40}"/>
              </a:ext>
            </a:extLst>
          </p:cNvPr>
          <p:cNvSpPr txBox="1">
            <a:spLocks/>
          </p:cNvSpPr>
          <p:nvPr/>
        </p:nvSpPr>
        <p:spPr>
          <a:xfrm>
            <a:off x="508001" y="355601"/>
            <a:ext cx="11157817" cy="6605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Work plan of Next stage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55E069FC-C8DA-2956-5B5A-40969E23D9B1}"/>
              </a:ext>
            </a:extLst>
          </p:cNvPr>
          <p:cNvSpPr txBox="1"/>
          <p:nvPr/>
        </p:nvSpPr>
        <p:spPr>
          <a:xfrm>
            <a:off x="5256387" y="6406838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JustFreeSlide.com</a:t>
            </a:r>
            <a:endParaRPr kumimoji="1" lang="zh-TW" altLang="en-US" sz="14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DC94541-5398-356A-63FB-CEB14B387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176666"/>
              </p:ext>
            </p:extLst>
          </p:nvPr>
        </p:nvGraphicFramePr>
        <p:xfrm>
          <a:off x="869171" y="1728436"/>
          <a:ext cx="10159191" cy="4180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313">
                  <a:extLst>
                    <a:ext uri="{9D8B030D-6E8A-4147-A177-3AD203B41FA5}">
                      <a16:colId xmlns:a16="http://schemas.microsoft.com/office/drawing/2014/main" val="2044833539"/>
                    </a:ext>
                  </a:extLst>
                </a:gridCol>
                <a:gridCol w="1451313">
                  <a:extLst>
                    <a:ext uri="{9D8B030D-6E8A-4147-A177-3AD203B41FA5}">
                      <a16:colId xmlns:a16="http://schemas.microsoft.com/office/drawing/2014/main" val="767941945"/>
                    </a:ext>
                  </a:extLst>
                </a:gridCol>
                <a:gridCol w="1451313">
                  <a:extLst>
                    <a:ext uri="{9D8B030D-6E8A-4147-A177-3AD203B41FA5}">
                      <a16:colId xmlns:a16="http://schemas.microsoft.com/office/drawing/2014/main" val="2583860254"/>
                    </a:ext>
                  </a:extLst>
                </a:gridCol>
                <a:gridCol w="1451313">
                  <a:extLst>
                    <a:ext uri="{9D8B030D-6E8A-4147-A177-3AD203B41FA5}">
                      <a16:colId xmlns:a16="http://schemas.microsoft.com/office/drawing/2014/main" val="2265768282"/>
                    </a:ext>
                  </a:extLst>
                </a:gridCol>
                <a:gridCol w="1451313">
                  <a:extLst>
                    <a:ext uri="{9D8B030D-6E8A-4147-A177-3AD203B41FA5}">
                      <a16:colId xmlns:a16="http://schemas.microsoft.com/office/drawing/2014/main" val="2534153568"/>
                    </a:ext>
                  </a:extLst>
                </a:gridCol>
                <a:gridCol w="1451313">
                  <a:extLst>
                    <a:ext uri="{9D8B030D-6E8A-4147-A177-3AD203B41FA5}">
                      <a16:colId xmlns:a16="http://schemas.microsoft.com/office/drawing/2014/main" val="587263055"/>
                    </a:ext>
                  </a:extLst>
                </a:gridCol>
                <a:gridCol w="1451313">
                  <a:extLst>
                    <a:ext uri="{9D8B030D-6E8A-4147-A177-3AD203B41FA5}">
                      <a16:colId xmlns:a16="http://schemas.microsoft.com/office/drawing/2014/main" val="110901968"/>
                    </a:ext>
                  </a:extLst>
                </a:gridCol>
              </a:tblGrid>
              <a:tr h="696714"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1222182"/>
                  </a:ext>
                </a:extLst>
              </a:tr>
              <a:tr h="696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Project 1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9205957"/>
                  </a:ext>
                </a:extLst>
              </a:tr>
              <a:tr h="6967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Project 2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869440"/>
                  </a:ext>
                </a:extLst>
              </a:tr>
              <a:tr h="6967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Project 3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135783"/>
                  </a:ext>
                </a:extLst>
              </a:tr>
              <a:tr h="6967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Project 4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540373"/>
                  </a:ext>
                </a:extLst>
              </a:tr>
              <a:tr h="696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Project 1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3894563"/>
                  </a:ext>
                </a:extLst>
              </a:tr>
            </a:tbl>
          </a:graphicData>
        </a:graphic>
      </p:graphicFrame>
      <p:sp>
        <p:nvSpPr>
          <p:cNvPr id="24" name="圆角矩形 23"/>
          <p:cNvSpPr/>
          <p:nvPr/>
        </p:nvSpPr>
        <p:spPr>
          <a:xfrm>
            <a:off x="2366323" y="2518038"/>
            <a:ext cx="5996850" cy="507553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7030A0"/>
              </a:gs>
              <a:gs pos="100000">
                <a:srgbClr val="FFC000"/>
              </a:gs>
            </a:gsLst>
            <a:lin ang="13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altLang="zh-CN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 dolor sit </a:t>
            </a:r>
            <a:r>
              <a:rPr lang="en-US" altLang="zh-CN" sz="1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amet</a:t>
            </a:r>
            <a:r>
              <a:rPr lang="en-US" altLang="zh-CN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, </a:t>
            </a:r>
            <a:r>
              <a:rPr lang="en-US" altLang="zh-CN" sz="1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consetur</a:t>
            </a:r>
            <a:r>
              <a:rPr lang="en-US" altLang="zh-CN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adipin</a:t>
            </a:r>
            <a:r>
              <a:rPr lang="en-US" altLang="zh-CN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nnscing</a:t>
            </a:r>
            <a:r>
              <a:rPr lang="en-US" altLang="zh-CN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elit</a:t>
            </a:r>
            <a:r>
              <a:rPr lang="en-US" altLang="zh-CN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ipsum dolor sit</a:t>
            </a:r>
            <a:endParaRPr lang="zh-CN" altLang="en-US" sz="1400" dirty="0">
              <a:solidFill>
                <a:schemeClr val="bg1"/>
              </a:solidFill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51" name="Title 2">
            <a:extLst>
              <a:ext uri="{FF2B5EF4-FFF2-40B4-BE49-F238E27FC236}">
                <a16:creationId xmlns:a16="http://schemas.microsoft.com/office/drawing/2014/main" id="{DDF4A4AE-006C-9CA4-6F5B-11909BCADC40}"/>
              </a:ext>
            </a:extLst>
          </p:cNvPr>
          <p:cNvSpPr txBox="1">
            <a:spLocks/>
          </p:cNvSpPr>
          <p:nvPr/>
        </p:nvSpPr>
        <p:spPr>
          <a:xfrm>
            <a:off x="508001" y="355601"/>
            <a:ext cx="11157817" cy="6605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Work plan </a:t>
            </a:r>
            <a:r>
              <a:rPr lang="en-US" altLang="zh-CN" sz="4000" dirty="0" err="1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gantt</a:t>
            </a:r>
            <a:r>
              <a:rPr lang="en-US" altLang="zh-CN" sz="40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chart</a:t>
            </a:r>
          </a:p>
        </p:txBody>
      </p:sp>
      <p:sp>
        <p:nvSpPr>
          <p:cNvPr id="49" name="圆角矩形 23">
            <a:extLst>
              <a:ext uri="{FF2B5EF4-FFF2-40B4-BE49-F238E27FC236}">
                <a16:creationId xmlns:a16="http://schemas.microsoft.com/office/drawing/2014/main" id="{93117713-C069-3AE9-67E9-B945DFD7DBE2}"/>
              </a:ext>
            </a:extLst>
          </p:cNvPr>
          <p:cNvSpPr/>
          <p:nvPr/>
        </p:nvSpPr>
        <p:spPr>
          <a:xfrm>
            <a:off x="3353610" y="3230362"/>
            <a:ext cx="3375181" cy="507553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7030A0"/>
              </a:gs>
              <a:gs pos="100000">
                <a:srgbClr val="FFC000"/>
              </a:gs>
            </a:gsLst>
            <a:lin ang="13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altLang="zh-CN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 dolor sit </a:t>
            </a:r>
            <a:r>
              <a:rPr lang="en-US" altLang="zh-CN" sz="1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amet</a:t>
            </a:r>
            <a:r>
              <a:rPr lang="en-US" altLang="zh-CN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, </a:t>
            </a:r>
            <a:r>
              <a:rPr lang="en-US" altLang="zh-CN" sz="1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consetur</a:t>
            </a:r>
            <a:endParaRPr lang="zh-CN" altLang="en-US" sz="1400" dirty="0">
              <a:solidFill>
                <a:schemeClr val="bg1"/>
              </a:solidFill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50" name="圆角矩形 23">
            <a:extLst>
              <a:ext uri="{FF2B5EF4-FFF2-40B4-BE49-F238E27FC236}">
                <a16:creationId xmlns:a16="http://schemas.microsoft.com/office/drawing/2014/main" id="{FF20D856-C5EF-1123-092E-5730CAF06D3F}"/>
              </a:ext>
            </a:extLst>
          </p:cNvPr>
          <p:cNvSpPr/>
          <p:nvPr/>
        </p:nvSpPr>
        <p:spPr>
          <a:xfrm>
            <a:off x="5031260" y="3912869"/>
            <a:ext cx="4082922" cy="507553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7030A0"/>
              </a:gs>
              <a:gs pos="100000">
                <a:srgbClr val="FFC000"/>
              </a:gs>
            </a:gsLst>
            <a:lin ang="13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altLang="zh-CN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 dolor sit </a:t>
            </a:r>
            <a:r>
              <a:rPr lang="en-US" altLang="zh-CN" sz="1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amet</a:t>
            </a:r>
            <a:r>
              <a:rPr lang="en-US" altLang="zh-CN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, </a:t>
            </a:r>
            <a:r>
              <a:rPr lang="en-US" altLang="zh-CN" sz="1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consetur</a:t>
            </a:r>
            <a:endParaRPr lang="zh-CN" altLang="en-US" sz="1400" dirty="0">
              <a:solidFill>
                <a:schemeClr val="bg1"/>
              </a:solidFill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52" name="圆角矩形 23">
            <a:extLst>
              <a:ext uri="{FF2B5EF4-FFF2-40B4-BE49-F238E27FC236}">
                <a16:creationId xmlns:a16="http://schemas.microsoft.com/office/drawing/2014/main" id="{BFB92EFE-4FCC-8660-8AC3-9EF107D0A689}"/>
              </a:ext>
            </a:extLst>
          </p:cNvPr>
          <p:cNvSpPr/>
          <p:nvPr/>
        </p:nvSpPr>
        <p:spPr>
          <a:xfrm>
            <a:off x="5948766" y="4625193"/>
            <a:ext cx="4082922" cy="507553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7030A0"/>
              </a:gs>
              <a:gs pos="100000">
                <a:srgbClr val="FFC000"/>
              </a:gs>
            </a:gsLst>
            <a:lin ang="13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altLang="zh-CN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 dolor sit </a:t>
            </a:r>
            <a:r>
              <a:rPr lang="en-US" altLang="zh-CN" sz="1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amet</a:t>
            </a:r>
            <a:r>
              <a:rPr lang="en-US" altLang="zh-CN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, </a:t>
            </a:r>
            <a:r>
              <a:rPr lang="en-US" altLang="zh-CN" sz="1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consetur</a:t>
            </a:r>
            <a:endParaRPr lang="zh-CN" altLang="en-US" sz="1400" dirty="0">
              <a:solidFill>
                <a:schemeClr val="bg1"/>
              </a:solidFill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53" name="圆角矩形 23">
            <a:extLst>
              <a:ext uri="{FF2B5EF4-FFF2-40B4-BE49-F238E27FC236}">
                <a16:creationId xmlns:a16="http://schemas.microsoft.com/office/drawing/2014/main" id="{D88B5E82-3AF7-2083-87AE-E5DE2F8824CA}"/>
              </a:ext>
            </a:extLst>
          </p:cNvPr>
          <p:cNvSpPr/>
          <p:nvPr/>
        </p:nvSpPr>
        <p:spPr>
          <a:xfrm>
            <a:off x="8080513" y="5337517"/>
            <a:ext cx="2947848" cy="507553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7030A0"/>
              </a:gs>
              <a:gs pos="100000">
                <a:srgbClr val="FFC000"/>
              </a:gs>
            </a:gsLst>
            <a:lin ang="13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altLang="zh-CN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 dolor sit </a:t>
            </a:r>
            <a:r>
              <a:rPr lang="en-US" altLang="zh-CN" sz="1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amet</a:t>
            </a:r>
            <a:endParaRPr lang="zh-CN" altLang="en-US" sz="1400" dirty="0">
              <a:solidFill>
                <a:schemeClr val="bg1"/>
              </a:solidFill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802F3673-F627-9B31-2A3C-E6EA482264A3}"/>
              </a:ext>
            </a:extLst>
          </p:cNvPr>
          <p:cNvSpPr txBox="1"/>
          <p:nvPr/>
        </p:nvSpPr>
        <p:spPr>
          <a:xfrm>
            <a:off x="5256387" y="6406838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JustFreeSlide.com</a:t>
            </a:r>
            <a:endParaRPr kumimoji="1" lang="zh-TW" altLang="en-US" sz="14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334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SubTitle_2"/>
          <p:cNvSpPr/>
          <p:nvPr>
            <p:custDataLst>
              <p:tags r:id="rId1"/>
            </p:custDataLst>
          </p:nvPr>
        </p:nvSpPr>
        <p:spPr>
          <a:xfrm>
            <a:off x="3645053" y="3560304"/>
            <a:ext cx="2297703" cy="685677"/>
          </a:xfrm>
          <a:prstGeom prst="wedgeRoundRectCallout">
            <a:avLst>
              <a:gd name="adj1" fmla="val -20833"/>
              <a:gd name="adj2" fmla="val 101383"/>
              <a:gd name="adj3" fmla="val 16667"/>
            </a:avLst>
          </a:prstGeom>
          <a:gradFill>
            <a:gsLst>
              <a:gs pos="0">
                <a:srgbClr val="7030A0"/>
              </a:gs>
              <a:gs pos="100000">
                <a:srgbClr val="FFC000"/>
              </a:gs>
            </a:gsLst>
            <a:lin ang="13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dirty="0">
              <a:solidFill>
                <a:srgbClr val="487292"/>
              </a:solidFill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3" name="MH_SubTitle_4"/>
          <p:cNvSpPr/>
          <p:nvPr>
            <p:custDataLst>
              <p:tags r:id="rId2"/>
            </p:custDataLst>
          </p:nvPr>
        </p:nvSpPr>
        <p:spPr>
          <a:xfrm>
            <a:off x="8853434" y="3551837"/>
            <a:ext cx="2297703" cy="685677"/>
          </a:xfrm>
          <a:prstGeom prst="wedgeRoundRectCallout">
            <a:avLst>
              <a:gd name="adj1" fmla="val -20833"/>
              <a:gd name="adj2" fmla="val 101383"/>
              <a:gd name="adj3" fmla="val 16667"/>
            </a:avLst>
          </a:prstGeom>
          <a:gradFill>
            <a:gsLst>
              <a:gs pos="0">
                <a:srgbClr val="7030A0"/>
              </a:gs>
              <a:gs pos="100000">
                <a:srgbClr val="FFC000"/>
              </a:gs>
            </a:gsLst>
            <a:lin ang="13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dirty="0">
              <a:solidFill>
                <a:srgbClr val="487292"/>
              </a:solidFill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4" name="MH_SubTitle_1"/>
          <p:cNvSpPr/>
          <p:nvPr>
            <p:custDataLst>
              <p:tags r:id="rId3"/>
            </p:custDataLst>
          </p:nvPr>
        </p:nvSpPr>
        <p:spPr>
          <a:xfrm>
            <a:off x="1040863" y="3208382"/>
            <a:ext cx="2297703" cy="1037600"/>
          </a:xfrm>
          <a:custGeom>
            <a:avLst/>
            <a:gdLst>
              <a:gd name="connsiteX0" fmla="*/ 425985 w 1460502"/>
              <a:gd name="connsiteY0" fmla="*/ 0 h 725082"/>
              <a:gd name="connsiteX1" fmla="*/ 608543 w 1460502"/>
              <a:gd name="connsiteY1" fmla="*/ 246110 h 725082"/>
              <a:gd name="connsiteX2" fmla="*/ 1380672 w 1460502"/>
              <a:gd name="connsiteY2" fmla="*/ 246110 h 725082"/>
              <a:gd name="connsiteX3" fmla="*/ 1460502 w 1460502"/>
              <a:gd name="connsiteY3" fmla="*/ 325940 h 725082"/>
              <a:gd name="connsiteX4" fmla="*/ 1460502 w 1460502"/>
              <a:gd name="connsiteY4" fmla="*/ 445682 h 725082"/>
              <a:gd name="connsiteX5" fmla="*/ 1460502 w 1460502"/>
              <a:gd name="connsiteY5" fmla="*/ 645252 h 725082"/>
              <a:gd name="connsiteX6" fmla="*/ 1380672 w 1460502"/>
              <a:gd name="connsiteY6" fmla="*/ 725082 h 725082"/>
              <a:gd name="connsiteX7" fmla="*/ 608543 w 1460502"/>
              <a:gd name="connsiteY7" fmla="*/ 725082 h 725082"/>
              <a:gd name="connsiteX8" fmla="*/ 243417 w 1460502"/>
              <a:gd name="connsiteY8" fmla="*/ 725082 h 725082"/>
              <a:gd name="connsiteX9" fmla="*/ 79830 w 1460502"/>
              <a:gd name="connsiteY9" fmla="*/ 725082 h 725082"/>
              <a:gd name="connsiteX10" fmla="*/ 0 w 1460502"/>
              <a:gd name="connsiteY10" fmla="*/ 645252 h 725082"/>
              <a:gd name="connsiteX11" fmla="*/ 0 w 1460502"/>
              <a:gd name="connsiteY11" fmla="*/ 445682 h 725082"/>
              <a:gd name="connsiteX12" fmla="*/ 0 w 1460502"/>
              <a:gd name="connsiteY12" fmla="*/ 325940 h 725082"/>
              <a:gd name="connsiteX13" fmla="*/ 79830 w 1460502"/>
              <a:gd name="connsiteY13" fmla="*/ 246110 h 725082"/>
              <a:gd name="connsiteX14" fmla="*/ 243417 w 1460502"/>
              <a:gd name="connsiteY14" fmla="*/ 246110 h 72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0502" h="725082">
                <a:moveTo>
                  <a:pt x="425985" y="0"/>
                </a:moveTo>
                <a:lnTo>
                  <a:pt x="608543" y="246110"/>
                </a:lnTo>
                <a:lnTo>
                  <a:pt x="1380672" y="246110"/>
                </a:lnTo>
                <a:cubicBezTo>
                  <a:pt x="1424761" y="246110"/>
                  <a:pt x="1460502" y="281851"/>
                  <a:pt x="1460502" y="325940"/>
                </a:cubicBezTo>
                <a:lnTo>
                  <a:pt x="1460502" y="445682"/>
                </a:lnTo>
                <a:lnTo>
                  <a:pt x="1460502" y="645252"/>
                </a:lnTo>
                <a:cubicBezTo>
                  <a:pt x="1460502" y="689341"/>
                  <a:pt x="1424761" y="725082"/>
                  <a:pt x="1380672" y="725082"/>
                </a:cubicBezTo>
                <a:lnTo>
                  <a:pt x="608543" y="725082"/>
                </a:lnTo>
                <a:lnTo>
                  <a:pt x="243417" y="725082"/>
                </a:lnTo>
                <a:lnTo>
                  <a:pt x="79830" y="725082"/>
                </a:lnTo>
                <a:cubicBezTo>
                  <a:pt x="35741" y="725082"/>
                  <a:pt x="0" y="689341"/>
                  <a:pt x="0" y="645252"/>
                </a:cubicBezTo>
                <a:lnTo>
                  <a:pt x="0" y="445682"/>
                </a:lnTo>
                <a:lnTo>
                  <a:pt x="0" y="325940"/>
                </a:lnTo>
                <a:cubicBezTo>
                  <a:pt x="0" y="281851"/>
                  <a:pt x="35741" y="246110"/>
                  <a:pt x="79830" y="246110"/>
                </a:cubicBezTo>
                <a:lnTo>
                  <a:pt x="243417" y="246110"/>
                </a:lnTo>
                <a:close/>
              </a:path>
            </a:pathLst>
          </a:custGeom>
          <a:gradFill>
            <a:gsLst>
              <a:gs pos="0">
                <a:srgbClr val="7030A0"/>
              </a:gs>
              <a:gs pos="100000">
                <a:srgbClr val="FFC000"/>
              </a:gs>
            </a:gsLst>
            <a:lin ang="13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dirty="0">
              <a:solidFill>
                <a:srgbClr val="487292"/>
              </a:solidFill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5" name="MH_SubTitle_3"/>
          <p:cNvSpPr/>
          <p:nvPr>
            <p:custDataLst>
              <p:tags r:id="rId4"/>
            </p:custDataLst>
          </p:nvPr>
        </p:nvSpPr>
        <p:spPr>
          <a:xfrm>
            <a:off x="6249244" y="3199915"/>
            <a:ext cx="2297703" cy="1037600"/>
          </a:xfrm>
          <a:custGeom>
            <a:avLst/>
            <a:gdLst>
              <a:gd name="connsiteX0" fmla="*/ 425985 w 1460502"/>
              <a:gd name="connsiteY0" fmla="*/ 0 h 725082"/>
              <a:gd name="connsiteX1" fmla="*/ 608543 w 1460502"/>
              <a:gd name="connsiteY1" fmla="*/ 246110 h 725082"/>
              <a:gd name="connsiteX2" fmla="*/ 1380672 w 1460502"/>
              <a:gd name="connsiteY2" fmla="*/ 246110 h 725082"/>
              <a:gd name="connsiteX3" fmla="*/ 1460502 w 1460502"/>
              <a:gd name="connsiteY3" fmla="*/ 325940 h 725082"/>
              <a:gd name="connsiteX4" fmla="*/ 1460502 w 1460502"/>
              <a:gd name="connsiteY4" fmla="*/ 445682 h 725082"/>
              <a:gd name="connsiteX5" fmla="*/ 1460502 w 1460502"/>
              <a:gd name="connsiteY5" fmla="*/ 645252 h 725082"/>
              <a:gd name="connsiteX6" fmla="*/ 1380672 w 1460502"/>
              <a:gd name="connsiteY6" fmla="*/ 725082 h 725082"/>
              <a:gd name="connsiteX7" fmla="*/ 608543 w 1460502"/>
              <a:gd name="connsiteY7" fmla="*/ 725082 h 725082"/>
              <a:gd name="connsiteX8" fmla="*/ 243417 w 1460502"/>
              <a:gd name="connsiteY8" fmla="*/ 725082 h 725082"/>
              <a:gd name="connsiteX9" fmla="*/ 79830 w 1460502"/>
              <a:gd name="connsiteY9" fmla="*/ 725082 h 725082"/>
              <a:gd name="connsiteX10" fmla="*/ 0 w 1460502"/>
              <a:gd name="connsiteY10" fmla="*/ 645252 h 725082"/>
              <a:gd name="connsiteX11" fmla="*/ 0 w 1460502"/>
              <a:gd name="connsiteY11" fmla="*/ 445682 h 725082"/>
              <a:gd name="connsiteX12" fmla="*/ 0 w 1460502"/>
              <a:gd name="connsiteY12" fmla="*/ 325940 h 725082"/>
              <a:gd name="connsiteX13" fmla="*/ 79830 w 1460502"/>
              <a:gd name="connsiteY13" fmla="*/ 246110 h 725082"/>
              <a:gd name="connsiteX14" fmla="*/ 243417 w 1460502"/>
              <a:gd name="connsiteY14" fmla="*/ 246110 h 72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0502" h="725082">
                <a:moveTo>
                  <a:pt x="425985" y="0"/>
                </a:moveTo>
                <a:lnTo>
                  <a:pt x="608543" y="246110"/>
                </a:lnTo>
                <a:lnTo>
                  <a:pt x="1380672" y="246110"/>
                </a:lnTo>
                <a:cubicBezTo>
                  <a:pt x="1424761" y="246110"/>
                  <a:pt x="1460502" y="281851"/>
                  <a:pt x="1460502" y="325940"/>
                </a:cubicBezTo>
                <a:lnTo>
                  <a:pt x="1460502" y="445682"/>
                </a:lnTo>
                <a:lnTo>
                  <a:pt x="1460502" y="645252"/>
                </a:lnTo>
                <a:cubicBezTo>
                  <a:pt x="1460502" y="689341"/>
                  <a:pt x="1424761" y="725082"/>
                  <a:pt x="1380672" y="725082"/>
                </a:cubicBezTo>
                <a:lnTo>
                  <a:pt x="608543" y="725082"/>
                </a:lnTo>
                <a:lnTo>
                  <a:pt x="243417" y="725082"/>
                </a:lnTo>
                <a:lnTo>
                  <a:pt x="79830" y="725082"/>
                </a:lnTo>
                <a:cubicBezTo>
                  <a:pt x="35741" y="725082"/>
                  <a:pt x="0" y="689341"/>
                  <a:pt x="0" y="645252"/>
                </a:cubicBezTo>
                <a:lnTo>
                  <a:pt x="0" y="445682"/>
                </a:lnTo>
                <a:lnTo>
                  <a:pt x="0" y="325940"/>
                </a:lnTo>
                <a:cubicBezTo>
                  <a:pt x="0" y="281851"/>
                  <a:pt x="35741" y="246110"/>
                  <a:pt x="79830" y="246110"/>
                </a:cubicBezTo>
                <a:lnTo>
                  <a:pt x="243417" y="246110"/>
                </a:lnTo>
                <a:close/>
              </a:path>
            </a:pathLst>
          </a:custGeom>
          <a:gradFill>
            <a:gsLst>
              <a:gs pos="0">
                <a:srgbClr val="7030A0"/>
              </a:gs>
              <a:gs pos="100000">
                <a:srgbClr val="FFC000"/>
              </a:gs>
            </a:gsLst>
            <a:lin ang="13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dirty="0">
              <a:solidFill>
                <a:srgbClr val="487292"/>
              </a:solidFill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7" name="1"/>
          <p:cNvSpPr txBox="1">
            <a:spLocks noChangeArrowheads="1"/>
          </p:cNvSpPr>
          <p:nvPr/>
        </p:nvSpPr>
        <p:spPr bwMode="auto">
          <a:xfrm>
            <a:off x="1032395" y="1804024"/>
            <a:ext cx="17737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</a:t>
            </a:r>
          </a:p>
        </p:txBody>
      </p:sp>
      <p:sp>
        <p:nvSpPr>
          <p:cNvPr id="8" name="1"/>
          <p:cNvSpPr txBox="1">
            <a:spLocks noChangeArrowheads="1"/>
          </p:cNvSpPr>
          <p:nvPr/>
        </p:nvSpPr>
        <p:spPr bwMode="auto">
          <a:xfrm>
            <a:off x="1040863" y="2160389"/>
            <a:ext cx="2169299" cy="135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 dolor sit </a:t>
            </a:r>
            <a:r>
              <a:rPr lang="en-US" altLang="zh-CN" sz="1200" dirty="0" err="1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amet</a:t>
            </a:r>
            <a:r>
              <a:rPr lang="en-US" altLang="zh-CN" sz="12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, </a:t>
            </a:r>
            <a:r>
              <a:rPr lang="en-US" altLang="zh-CN" sz="1200" dirty="0" err="1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consetur</a:t>
            </a:r>
            <a:r>
              <a:rPr lang="en-US" altLang="zh-CN" sz="12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lang="en-US" altLang="zh-CN" sz="1200" dirty="0" err="1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adipin</a:t>
            </a:r>
            <a:r>
              <a:rPr lang="en-US" altLang="zh-CN" sz="12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lang="en-US" altLang="zh-CN" sz="1200" dirty="0" err="1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nnscing</a:t>
            </a:r>
            <a:r>
              <a:rPr lang="en-US" altLang="zh-CN" sz="12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lang="en-US" altLang="zh-CN" sz="1200" dirty="0" err="1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elit</a:t>
            </a:r>
            <a:r>
              <a:rPr lang="en-US" altLang="zh-CN" sz="12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ipsum dolor sit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
</a:t>
            </a:r>
            <a:endParaRPr lang="zh-CN" altLang="en-US" sz="1200" dirty="0">
              <a:latin typeface="Roboto" panose="02000000000000000000" pitchFamily="2" charset="0"/>
              <a:ea typeface="+mn-ea"/>
              <a:cs typeface="+mn-ea"/>
              <a:sym typeface="+mn-lt"/>
            </a:endParaRPr>
          </a:p>
        </p:txBody>
      </p:sp>
      <p:sp>
        <p:nvSpPr>
          <p:cNvPr id="9" name="1"/>
          <p:cNvSpPr txBox="1">
            <a:spLocks noChangeArrowheads="1"/>
          </p:cNvSpPr>
          <p:nvPr/>
        </p:nvSpPr>
        <p:spPr bwMode="auto">
          <a:xfrm>
            <a:off x="3689456" y="4799015"/>
            <a:ext cx="17737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0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</a:t>
            </a:r>
          </a:p>
        </p:txBody>
      </p:sp>
      <p:sp>
        <p:nvSpPr>
          <p:cNvPr id="10" name="1"/>
          <p:cNvSpPr txBox="1">
            <a:spLocks noChangeArrowheads="1"/>
          </p:cNvSpPr>
          <p:nvPr/>
        </p:nvSpPr>
        <p:spPr bwMode="auto">
          <a:xfrm>
            <a:off x="3697924" y="5155380"/>
            <a:ext cx="2169299" cy="135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 dolor sit </a:t>
            </a:r>
            <a:r>
              <a:rPr lang="en-US" altLang="zh-CN" sz="1200" dirty="0" err="1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amet</a:t>
            </a:r>
            <a:r>
              <a:rPr lang="en-US" altLang="zh-CN" sz="12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, </a:t>
            </a:r>
            <a:r>
              <a:rPr lang="en-US" altLang="zh-CN" sz="1200" dirty="0" err="1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consetur</a:t>
            </a:r>
            <a:r>
              <a:rPr lang="en-US" altLang="zh-CN" sz="12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lang="en-US" altLang="zh-CN" sz="1200" dirty="0" err="1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adipin</a:t>
            </a:r>
            <a:r>
              <a:rPr lang="en-US" altLang="zh-CN" sz="12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lang="en-US" altLang="zh-CN" sz="1200" dirty="0" err="1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nnscing</a:t>
            </a:r>
            <a:r>
              <a:rPr lang="en-US" altLang="zh-CN" sz="12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lang="en-US" altLang="zh-CN" sz="1200" dirty="0" err="1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elit</a:t>
            </a:r>
            <a:r>
              <a:rPr lang="en-US" altLang="zh-CN" sz="12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ipsum dolor sit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
</a:t>
            </a:r>
            <a:endParaRPr lang="zh-CN" altLang="en-US" sz="1200" dirty="0">
              <a:latin typeface="Roboto" panose="02000000000000000000" pitchFamily="2" charset="0"/>
              <a:ea typeface="+mn-ea"/>
              <a:cs typeface="+mn-ea"/>
              <a:sym typeface="+mn-lt"/>
            </a:endParaRPr>
          </a:p>
        </p:txBody>
      </p:sp>
      <p:sp>
        <p:nvSpPr>
          <p:cNvPr id="11" name="1"/>
          <p:cNvSpPr txBox="1">
            <a:spLocks noChangeArrowheads="1"/>
          </p:cNvSpPr>
          <p:nvPr/>
        </p:nvSpPr>
        <p:spPr bwMode="auto">
          <a:xfrm>
            <a:off x="6253183" y="1795557"/>
            <a:ext cx="17737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0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</a:t>
            </a:r>
          </a:p>
        </p:txBody>
      </p:sp>
      <p:sp>
        <p:nvSpPr>
          <p:cNvPr id="12" name="1"/>
          <p:cNvSpPr txBox="1">
            <a:spLocks noChangeArrowheads="1"/>
          </p:cNvSpPr>
          <p:nvPr/>
        </p:nvSpPr>
        <p:spPr bwMode="auto">
          <a:xfrm>
            <a:off x="6261651" y="2151922"/>
            <a:ext cx="2169299" cy="135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 dolor sit </a:t>
            </a:r>
            <a:r>
              <a:rPr lang="en-US" altLang="zh-CN" sz="1200" dirty="0" err="1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amet</a:t>
            </a:r>
            <a:r>
              <a:rPr lang="en-US" altLang="zh-CN" sz="12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, </a:t>
            </a:r>
            <a:r>
              <a:rPr lang="en-US" altLang="zh-CN" sz="1200" dirty="0" err="1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consetur</a:t>
            </a:r>
            <a:r>
              <a:rPr lang="en-US" altLang="zh-CN" sz="12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lang="en-US" altLang="zh-CN" sz="1200" dirty="0" err="1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adipin</a:t>
            </a:r>
            <a:r>
              <a:rPr lang="en-US" altLang="zh-CN" sz="12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lang="en-US" altLang="zh-CN" sz="1200" dirty="0" err="1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nnscing</a:t>
            </a:r>
            <a:r>
              <a:rPr lang="en-US" altLang="zh-CN" sz="12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lang="en-US" altLang="zh-CN" sz="1200" dirty="0" err="1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elit</a:t>
            </a:r>
            <a:r>
              <a:rPr lang="en-US" altLang="zh-CN" sz="12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ipsum dolor sit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
</a:t>
            </a:r>
            <a:endParaRPr lang="zh-CN" altLang="en-US" sz="1200" dirty="0">
              <a:latin typeface="Roboto" panose="02000000000000000000" pitchFamily="2" charset="0"/>
              <a:ea typeface="+mn-ea"/>
              <a:cs typeface="+mn-ea"/>
              <a:sym typeface="+mn-lt"/>
            </a:endParaRPr>
          </a:p>
        </p:txBody>
      </p:sp>
      <p:sp>
        <p:nvSpPr>
          <p:cNvPr id="13" name="1"/>
          <p:cNvSpPr txBox="1">
            <a:spLocks noChangeArrowheads="1"/>
          </p:cNvSpPr>
          <p:nvPr/>
        </p:nvSpPr>
        <p:spPr bwMode="auto">
          <a:xfrm>
            <a:off x="8910244" y="4790548"/>
            <a:ext cx="17737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0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</a:t>
            </a:r>
          </a:p>
        </p:txBody>
      </p:sp>
      <p:sp>
        <p:nvSpPr>
          <p:cNvPr id="14" name="1"/>
          <p:cNvSpPr txBox="1">
            <a:spLocks noChangeArrowheads="1"/>
          </p:cNvSpPr>
          <p:nvPr/>
        </p:nvSpPr>
        <p:spPr bwMode="auto">
          <a:xfrm>
            <a:off x="8918712" y="5146913"/>
            <a:ext cx="2169299" cy="135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 dolor sit </a:t>
            </a:r>
            <a:r>
              <a:rPr lang="en-US" altLang="zh-CN" sz="1200" dirty="0" err="1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amet</a:t>
            </a:r>
            <a:r>
              <a:rPr lang="en-US" altLang="zh-CN" sz="12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, </a:t>
            </a:r>
            <a:r>
              <a:rPr lang="en-US" altLang="zh-CN" sz="1200" dirty="0" err="1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consetur</a:t>
            </a:r>
            <a:r>
              <a:rPr lang="en-US" altLang="zh-CN" sz="12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lang="en-US" altLang="zh-CN" sz="1200" dirty="0" err="1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adipin</a:t>
            </a:r>
            <a:r>
              <a:rPr lang="en-US" altLang="zh-CN" sz="12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lang="en-US" altLang="zh-CN" sz="1200" dirty="0" err="1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nnscing</a:t>
            </a:r>
            <a:r>
              <a:rPr lang="en-US" altLang="zh-CN" sz="12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lang="en-US" altLang="zh-CN" sz="1200" dirty="0" err="1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elit</a:t>
            </a:r>
            <a:r>
              <a:rPr lang="en-US" altLang="zh-CN" sz="12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ipsum dolor sit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
</a:t>
            </a:r>
            <a:endParaRPr lang="zh-CN" altLang="en-US" sz="1200" dirty="0">
              <a:latin typeface="Roboto" panose="02000000000000000000" pitchFamily="2" charset="0"/>
              <a:ea typeface="+mn-ea"/>
              <a:cs typeface="+mn-ea"/>
              <a:sym typeface="+mn-lt"/>
            </a:endParaRPr>
          </a:p>
        </p:txBody>
      </p:sp>
      <p:sp>
        <p:nvSpPr>
          <p:cNvPr id="15" name="iconfont-1187-868319"/>
          <p:cNvSpPr>
            <a:spLocks noChangeAspect="1"/>
          </p:cNvSpPr>
          <p:nvPr/>
        </p:nvSpPr>
        <p:spPr bwMode="auto">
          <a:xfrm>
            <a:off x="1914700" y="3691055"/>
            <a:ext cx="433353" cy="432991"/>
          </a:xfrm>
          <a:custGeom>
            <a:avLst/>
            <a:gdLst>
              <a:gd name="T0" fmla="*/ 11212 w 12607"/>
              <a:gd name="T1" fmla="*/ 4855 h 12594"/>
              <a:gd name="T2" fmla="*/ 11019 w 12607"/>
              <a:gd name="T3" fmla="*/ 4855 h 12594"/>
              <a:gd name="T4" fmla="*/ 10644 w 12607"/>
              <a:gd name="T5" fmla="*/ 3981 h 12594"/>
              <a:gd name="T6" fmla="*/ 10796 w 12607"/>
              <a:gd name="T7" fmla="*/ 3830 h 12594"/>
              <a:gd name="T8" fmla="*/ 10796 w 12607"/>
              <a:gd name="T9" fmla="*/ 1864 h 12594"/>
              <a:gd name="T10" fmla="*/ 10755 w 12607"/>
              <a:gd name="T11" fmla="*/ 1823 h 12594"/>
              <a:gd name="T12" fmla="*/ 8781 w 12607"/>
              <a:gd name="T13" fmla="*/ 1823 h 12594"/>
              <a:gd name="T14" fmla="*/ 8611 w 12607"/>
              <a:gd name="T15" fmla="*/ 1992 h 12594"/>
              <a:gd name="T16" fmla="*/ 7729 w 12607"/>
              <a:gd name="T17" fmla="*/ 1634 h 12594"/>
              <a:gd name="T18" fmla="*/ 7729 w 12607"/>
              <a:gd name="T19" fmla="*/ 1390 h 12594"/>
              <a:gd name="T20" fmla="*/ 6333 w 12607"/>
              <a:gd name="T21" fmla="*/ 0 h 12594"/>
              <a:gd name="T22" fmla="*/ 6274 w 12607"/>
              <a:gd name="T23" fmla="*/ 0 h 12594"/>
              <a:gd name="T24" fmla="*/ 4878 w 12607"/>
              <a:gd name="T25" fmla="*/ 1390 h 12594"/>
              <a:gd name="T26" fmla="*/ 4878 w 12607"/>
              <a:gd name="T27" fmla="*/ 1652 h 12594"/>
              <a:gd name="T28" fmla="*/ 4033 w 12607"/>
              <a:gd name="T29" fmla="*/ 2003 h 12594"/>
              <a:gd name="T30" fmla="*/ 3852 w 12607"/>
              <a:gd name="T31" fmla="*/ 1823 h 12594"/>
              <a:gd name="T32" fmla="*/ 1878 w 12607"/>
              <a:gd name="T33" fmla="*/ 1823 h 12594"/>
              <a:gd name="T34" fmla="*/ 1837 w 12607"/>
              <a:gd name="T35" fmla="*/ 1864 h 12594"/>
              <a:gd name="T36" fmla="*/ 1837 w 12607"/>
              <a:gd name="T37" fmla="*/ 3830 h 12594"/>
              <a:gd name="T38" fmla="*/ 2012 w 12607"/>
              <a:gd name="T39" fmla="*/ 4004 h 12594"/>
              <a:gd name="T40" fmla="*/ 1650 w 12607"/>
              <a:gd name="T41" fmla="*/ 4855 h 12594"/>
              <a:gd name="T42" fmla="*/ 1396 w 12607"/>
              <a:gd name="T43" fmla="*/ 4855 h 12594"/>
              <a:gd name="T44" fmla="*/ 0 w 12607"/>
              <a:gd name="T45" fmla="*/ 6245 h 12594"/>
              <a:gd name="T46" fmla="*/ 0 w 12607"/>
              <a:gd name="T47" fmla="*/ 6304 h 12594"/>
              <a:gd name="T48" fmla="*/ 1396 w 12607"/>
              <a:gd name="T49" fmla="*/ 7694 h 12594"/>
              <a:gd name="T50" fmla="*/ 1618 w 12607"/>
              <a:gd name="T51" fmla="*/ 7694 h 12594"/>
              <a:gd name="T52" fmla="*/ 1983 w 12607"/>
              <a:gd name="T53" fmla="*/ 8593 h 12594"/>
              <a:gd name="T54" fmla="*/ 1814 w 12607"/>
              <a:gd name="T55" fmla="*/ 8761 h 12594"/>
              <a:gd name="T56" fmla="*/ 1814 w 12607"/>
              <a:gd name="T57" fmla="*/ 10728 h 12594"/>
              <a:gd name="T58" fmla="*/ 1855 w 12607"/>
              <a:gd name="T59" fmla="*/ 10769 h 12594"/>
              <a:gd name="T60" fmla="*/ 3829 w 12607"/>
              <a:gd name="T61" fmla="*/ 10769 h 12594"/>
              <a:gd name="T62" fmla="*/ 3981 w 12607"/>
              <a:gd name="T63" fmla="*/ 10618 h 12594"/>
              <a:gd name="T64" fmla="*/ 4878 w 12607"/>
              <a:gd name="T65" fmla="*/ 10999 h 12594"/>
              <a:gd name="T66" fmla="*/ 4878 w 12607"/>
              <a:gd name="T67" fmla="*/ 11204 h 12594"/>
              <a:gd name="T68" fmla="*/ 6274 w 12607"/>
              <a:gd name="T69" fmla="*/ 12594 h 12594"/>
              <a:gd name="T70" fmla="*/ 6333 w 12607"/>
              <a:gd name="T71" fmla="*/ 12594 h 12594"/>
              <a:gd name="T72" fmla="*/ 7729 w 12607"/>
              <a:gd name="T73" fmla="*/ 11204 h 12594"/>
              <a:gd name="T74" fmla="*/ 7729 w 12607"/>
              <a:gd name="T75" fmla="*/ 11016 h 12594"/>
              <a:gd name="T76" fmla="*/ 8664 w 12607"/>
              <a:gd name="T77" fmla="*/ 10630 h 12594"/>
              <a:gd name="T78" fmla="*/ 8803 w 12607"/>
              <a:gd name="T79" fmla="*/ 10769 h 12594"/>
              <a:gd name="T80" fmla="*/ 10777 w 12607"/>
              <a:gd name="T81" fmla="*/ 10769 h 12594"/>
              <a:gd name="T82" fmla="*/ 10819 w 12607"/>
              <a:gd name="T83" fmla="*/ 10728 h 12594"/>
              <a:gd name="T84" fmla="*/ 10819 w 12607"/>
              <a:gd name="T85" fmla="*/ 8761 h 12594"/>
              <a:gd name="T86" fmla="*/ 10673 w 12607"/>
              <a:gd name="T87" fmla="*/ 8616 h 12594"/>
              <a:gd name="T88" fmla="*/ 11051 w 12607"/>
              <a:gd name="T89" fmla="*/ 7694 h 12594"/>
              <a:gd name="T90" fmla="*/ 11211 w 12607"/>
              <a:gd name="T91" fmla="*/ 7694 h 12594"/>
              <a:gd name="T92" fmla="*/ 12607 w 12607"/>
              <a:gd name="T93" fmla="*/ 6304 h 12594"/>
              <a:gd name="T94" fmla="*/ 12607 w 12607"/>
              <a:gd name="T95" fmla="*/ 6245 h 12594"/>
              <a:gd name="T96" fmla="*/ 11212 w 12607"/>
              <a:gd name="T97" fmla="*/ 4855 h 12594"/>
              <a:gd name="T98" fmla="*/ 6337 w 12607"/>
              <a:gd name="T99" fmla="*/ 8498 h 12594"/>
              <a:gd name="T100" fmla="*/ 4152 w 12607"/>
              <a:gd name="T101" fmla="*/ 6323 h 12594"/>
              <a:gd name="T102" fmla="*/ 6337 w 12607"/>
              <a:gd name="T103" fmla="*/ 4146 h 12594"/>
              <a:gd name="T104" fmla="*/ 8521 w 12607"/>
              <a:gd name="T105" fmla="*/ 6323 h 12594"/>
              <a:gd name="T106" fmla="*/ 6337 w 12607"/>
              <a:gd name="T107" fmla="*/ 8498 h 12594"/>
              <a:gd name="T108" fmla="*/ 6337 w 12607"/>
              <a:gd name="T109" fmla="*/ 8498 h 12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607" h="12594">
                <a:moveTo>
                  <a:pt x="11212" y="4855"/>
                </a:moveTo>
                <a:lnTo>
                  <a:pt x="11019" y="4855"/>
                </a:lnTo>
                <a:cubicBezTo>
                  <a:pt x="10923" y="4550"/>
                  <a:pt x="10796" y="4258"/>
                  <a:pt x="10644" y="3981"/>
                </a:cubicBezTo>
                <a:lnTo>
                  <a:pt x="10796" y="3830"/>
                </a:lnTo>
                <a:cubicBezTo>
                  <a:pt x="11341" y="3287"/>
                  <a:pt x="11341" y="2407"/>
                  <a:pt x="10796" y="1864"/>
                </a:cubicBezTo>
                <a:lnTo>
                  <a:pt x="10755" y="1823"/>
                </a:lnTo>
                <a:cubicBezTo>
                  <a:pt x="10209" y="1279"/>
                  <a:pt x="9326" y="1279"/>
                  <a:pt x="8781" y="1823"/>
                </a:cubicBezTo>
                <a:lnTo>
                  <a:pt x="8611" y="1992"/>
                </a:lnTo>
                <a:cubicBezTo>
                  <a:pt x="8332" y="1846"/>
                  <a:pt x="8037" y="1725"/>
                  <a:pt x="7729" y="1634"/>
                </a:cubicBezTo>
                <a:lnTo>
                  <a:pt x="7729" y="1390"/>
                </a:lnTo>
                <a:cubicBezTo>
                  <a:pt x="7729" y="622"/>
                  <a:pt x="7104" y="0"/>
                  <a:pt x="6333" y="0"/>
                </a:cubicBezTo>
                <a:lnTo>
                  <a:pt x="6274" y="0"/>
                </a:lnTo>
                <a:cubicBezTo>
                  <a:pt x="5503" y="0"/>
                  <a:pt x="4878" y="622"/>
                  <a:pt x="4878" y="1390"/>
                </a:cubicBezTo>
                <a:lnTo>
                  <a:pt x="4878" y="1652"/>
                </a:lnTo>
                <a:cubicBezTo>
                  <a:pt x="4584" y="1742"/>
                  <a:pt x="4301" y="1861"/>
                  <a:pt x="4033" y="2003"/>
                </a:cubicBezTo>
                <a:lnTo>
                  <a:pt x="3852" y="1823"/>
                </a:lnTo>
                <a:cubicBezTo>
                  <a:pt x="3307" y="1280"/>
                  <a:pt x="2423" y="1280"/>
                  <a:pt x="1878" y="1823"/>
                </a:cubicBezTo>
                <a:lnTo>
                  <a:pt x="1837" y="1864"/>
                </a:lnTo>
                <a:cubicBezTo>
                  <a:pt x="1292" y="2407"/>
                  <a:pt x="1292" y="3287"/>
                  <a:pt x="1837" y="3830"/>
                </a:cubicBezTo>
                <a:lnTo>
                  <a:pt x="2012" y="4004"/>
                </a:lnTo>
                <a:cubicBezTo>
                  <a:pt x="1865" y="4274"/>
                  <a:pt x="1743" y="4558"/>
                  <a:pt x="1650" y="4855"/>
                </a:cubicBezTo>
                <a:lnTo>
                  <a:pt x="1396" y="4855"/>
                </a:lnTo>
                <a:cubicBezTo>
                  <a:pt x="625" y="4855"/>
                  <a:pt x="0" y="5478"/>
                  <a:pt x="0" y="6245"/>
                </a:cubicBezTo>
                <a:lnTo>
                  <a:pt x="0" y="6304"/>
                </a:lnTo>
                <a:cubicBezTo>
                  <a:pt x="0" y="7072"/>
                  <a:pt x="625" y="7694"/>
                  <a:pt x="1396" y="7694"/>
                </a:cubicBezTo>
                <a:lnTo>
                  <a:pt x="1618" y="7694"/>
                </a:lnTo>
                <a:cubicBezTo>
                  <a:pt x="1710" y="8008"/>
                  <a:pt x="1833" y="8308"/>
                  <a:pt x="1983" y="8593"/>
                </a:cubicBezTo>
                <a:lnTo>
                  <a:pt x="1814" y="8761"/>
                </a:lnTo>
                <a:cubicBezTo>
                  <a:pt x="1269" y="9304"/>
                  <a:pt x="1269" y="10185"/>
                  <a:pt x="1814" y="10728"/>
                </a:cubicBezTo>
                <a:lnTo>
                  <a:pt x="1855" y="10769"/>
                </a:lnTo>
                <a:cubicBezTo>
                  <a:pt x="2400" y="11312"/>
                  <a:pt x="3284" y="11312"/>
                  <a:pt x="3829" y="10769"/>
                </a:cubicBezTo>
                <a:lnTo>
                  <a:pt x="3981" y="10618"/>
                </a:lnTo>
                <a:cubicBezTo>
                  <a:pt x="4264" y="10773"/>
                  <a:pt x="4564" y="10902"/>
                  <a:pt x="4878" y="10999"/>
                </a:cubicBezTo>
                <a:lnTo>
                  <a:pt x="4878" y="11204"/>
                </a:lnTo>
                <a:cubicBezTo>
                  <a:pt x="4878" y="11972"/>
                  <a:pt x="5503" y="12594"/>
                  <a:pt x="6274" y="12594"/>
                </a:cubicBezTo>
                <a:lnTo>
                  <a:pt x="6333" y="12594"/>
                </a:lnTo>
                <a:cubicBezTo>
                  <a:pt x="7104" y="12594"/>
                  <a:pt x="7729" y="11972"/>
                  <a:pt x="7729" y="11204"/>
                </a:cubicBezTo>
                <a:lnTo>
                  <a:pt x="7729" y="11016"/>
                </a:lnTo>
                <a:cubicBezTo>
                  <a:pt x="8056" y="10920"/>
                  <a:pt x="8368" y="10788"/>
                  <a:pt x="8664" y="10630"/>
                </a:cubicBezTo>
                <a:lnTo>
                  <a:pt x="8803" y="10769"/>
                </a:lnTo>
                <a:cubicBezTo>
                  <a:pt x="9348" y="11312"/>
                  <a:pt x="10233" y="11312"/>
                  <a:pt x="10777" y="10769"/>
                </a:cubicBezTo>
                <a:lnTo>
                  <a:pt x="10819" y="10728"/>
                </a:lnTo>
                <a:cubicBezTo>
                  <a:pt x="11364" y="10185"/>
                  <a:pt x="11364" y="9304"/>
                  <a:pt x="10819" y="8761"/>
                </a:cubicBezTo>
                <a:lnTo>
                  <a:pt x="10673" y="8616"/>
                </a:lnTo>
                <a:cubicBezTo>
                  <a:pt x="10828" y="8324"/>
                  <a:pt x="10956" y="8017"/>
                  <a:pt x="11051" y="7694"/>
                </a:cubicBezTo>
                <a:lnTo>
                  <a:pt x="11211" y="7694"/>
                </a:lnTo>
                <a:cubicBezTo>
                  <a:pt x="11982" y="7694"/>
                  <a:pt x="12607" y="7071"/>
                  <a:pt x="12607" y="6304"/>
                </a:cubicBezTo>
                <a:lnTo>
                  <a:pt x="12607" y="6245"/>
                </a:lnTo>
                <a:cubicBezTo>
                  <a:pt x="12607" y="5477"/>
                  <a:pt x="11982" y="4855"/>
                  <a:pt x="11212" y="4855"/>
                </a:cubicBezTo>
                <a:close/>
                <a:moveTo>
                  <a:pt x="6337" y="8498"/>
                </a:moveTo>
                <a:cubicBezTo>
                  <a:pt x="5130" y="8498"/>
                  <a:pt x="4152" y="7524"/>
                  <a:pt x="4152" y="6323"/>
                </a:cubicBezTo>
                <a:cubicBezTo>
                  <a:pt x="4152" y="5120"/>
                  <a:pt x="5130" y="4146"/>
                  <a:pt x="6337" y="4146"/>
                </a:cubicBezTo>
                <a:cubicBezTo>
                  <a:pt x="7544" y="4146"/>
                  <a:pt x="8521" y="5120"/>
                  <a:pt x="8521" y="6323"/>
                </a:cubicBezTo>
                <a:cubicBezTo>
                  <a:pt x="8521" y="7524"/>
                  <a:pt x="7544" y="8498"/>
                  <a:pt x="6337" y="8498"/>
                </a:cubicBezTo>
                <a:close/>
                <a:moveTo>
                  <a:pt x="6337" y="8498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16" name="iconfont-11920-5700803"/>
          <p:cNvSpPr>
            <a:spLocks noChangeAspect="1"/>
          </p:cNvSpPr>
          <p:nvPr/>
        </p:nvSpPr>
        <p:spPr bwMode="auto">
          <a:xfrm>
            <a:off x="9822064" y="3689399"/>
            <a:ext cx="401436" cy="401434"/>
          </a:xfrm>
          <a:custGeom>
            <a:avLst/>
            <a:gdLst>
              <a:gd name="T0" fmla="*/ 0 w 11200"/>
              <a:gd name="T1" fmla="*/ 0 h 11200"/>
              <a:gd name="T2" fmla="*/ 4800 w 11200"/>
              <a:gd name="T3" fmla="*/ 0 h 11200"/>
              <a:gd name="T4" fmla="*/ 4800 w 11200"/>
              <a:gd name="T5" fmla="*/ 4800 h 11200"/>
              <a:gd name="T6" fmla="*/ 0 w 11200"/>
              <a:gd name="T7" fmla="*/ 4800 h 11200"/>
              <a:gd name="T8" fmla="*/ 0 w 11200"/>
              <a:gd name="T9" fmla="*/ 0 h 11200"/>
              <a:gd name="T10" fmla="*/ 0 w 11200"/>
              <a:gd name="T11" fmla="*/ 6400 h 11200"/>
              <a:gd name="T12" fmla="*/ 4800 w 11200"/>
              <a:gd name="T13" fmla="*/ 6400 h 11200"/>
              <a:gd name="T14" fmla="*/ 4800 w 11200"/>
              <a:gd name="T15" fmla="*/ 11200 h 11200"/>
              <a:gd name="T16" fmla="*/ 0 w 11200"/>
              <a:gd name="T17" fmla="*/ 11200 h 11200"/>
              <a:gd name="T18" fmla="*/ 0 w 11200"/>
              <a:gd name="T19" fmla="*/ 6400 h 11200"/>
              <a:gd name="T20" fmla="*/ 6400 w 11200"/>
              <a:gd name="T21" fmla="*/ 6400 h 11200"/>
              <a:gd name="T22" fmla="*/ 11200 w 11200"/>
              <a:gd name="T23" fmla="*/ 6400 h 11200"/>
              <a:gd name="T24" fmla="*/ 11200 w 11200"/>
              <a:gd name="T25" fmla="*/ 11200 h 11200"/>
              <a:gd name="T26" fmla="*/ 6400 w 11200"/>
              <a:gd name="T27" fmla="*/ 11200 h 11200"/>
              <a:gd name="T28" fmla="*/ 6400 w 11200"/>
              <a:gd name="T29" fmla="*/ 6400 h 11200"/>
              <a:gd name="T30" fmla="*/ 8800 w 11200"/>
              <a:gd name="T31" fmla="*/ 4800 h 11200"/>
              <a:gd name="T32" fmla="*/ 11200 w 11200"/>
              <a:gd name="T33" fmla="*/ 2400 h 11200"/>
              <a:gd name="T34" fmla="*/ 8800 w 11200"/>
              <a:gd name="T35" fmla="*/ 0 h 11200"/>
              <a:gd name="T36" fmla="*/ 6400 w 11200"/>
              <a:gd name="T37" fmla="*/ 2400 h 11200"/>
              <a:gd name="T38" fmla="*/ 8800 w 11200"/>
              <a:gd name="T39" fmla="*/ 4800 h 1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200" h="11200">
                <a:moveTo>
                  <a:pt x="0" y="0"/>
                </a:moveTo>
                <a:lnTo>
                  <a:pt x="4800" y="0"/>
                </a:lnTo>
                <a:lnTo>
                  <a:pt x="4800" y="4800"/>
                </a:lnTo>
                <a:lnTo>
                  <a:pt x="0" y="4800"/>
                </a:lnTo>
                <a:lnTo>
                  <a:pt x="0" y="0"/>
                </a:lnTo>
                <a:close/>
                <a:moveTo>
                  <a:pt x="0" y="6400"/>
                </a:moveTo>
                <a:lnTo>
                  <a:pt x="4800" y="6400"/>
                </a:lnTo>
                <a:lnTo>
                  <a:pt x="4800" y="11200"/>
                </a:lnTo>
                <a:lnTo>
                  <a:pt x="0" y="11200"/>
                </a:lnTo>
                <a:lnTo>
                  <a:pt x="0" y="6400"/>
                </a:lnTo>
                <a:close/>
                <a:moveTo>
                  <a:pt x="6400" y="6400"/>
                </a:moveTo>
                <a:lnTo>
                  <a:pt x="11200" y="6400"/>
                </a:lnTo>
                <a:lnTo>
                  <a:pt x="11200" y="11200"/>
                </a:lnTo>
                <a:lnTo>
                  <a:pt x="6400" y="11200"/>
                </a:lnTo>
                <a:lnTo>
                  <a:pt x="6400" y="6400"/>
                </a:lnTo>
                <a:close/>
                <a:moveTo>
                  <a:pt x="8800" y="4800"/>
                </a:moveTo>
                <a:cubicBezTo>
                  <a:pt x="10125" y="4800"/>
                  <a:pt x="11200" y="3725"/>
                  <a:pt x="11200" y="2400"/>
                </a:cubicBezTo>
                <a:cubicBezTo>
                  <a:pt x="11200" y="1075"/>
                  <a:pt x="10125" y="0"/>
                  <a:pt x="8800" y="0"/>
                </a:cubicBezTo>
                <a:cubicBezTo>
                  <a:pt x="7475" y="0"/>
                  <a:pt x="6400" y="1075"/>
                  <a:pt x="6400" y="2400"/>
                </a:cubicBezTo>
                <a:cubicBezTo>
                  <a:pt x="6400" y="3725"/>
                  <a:pt x="7475" y="4800"/>
                  <a:pt x="8800" y="48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17" name="iconfont-1191-866883"/>
          <p:cNvSpPr>
            <a:spLocks noChangeAspect="1"/>
          </p:cNvSpPr>
          <p:nvPr/>
        </p:nvSpPr>
        <p:spPr bwMode="auto">
          <a:xfrm>
            <a:off x="7128664" y="3690627"/>
            <a:ext cx="433353" cy="428880"/>
          </a:xfrm>
          <a:custGeom>
            <a:avLst/>
            <a:gdLst>
              <a:gd name="T0" fmla="*/ 2709 w 7873"/>
              <a:gd name="T1" fmla="*/ 1592 h 7791"/>
              <a:gd name="T2" fmla="*/ 5329 w 7873"/>
              <a:gd name="T3" fmla="*/ 1624 h 7791"/>
              <a:gd name="T4" fmla="*/ 5782 w 7873"/>
              <a:gd name="T5" fmla="*/ 969 h 7791"/>
              <a:gd name="T6" fmla="*/ 5477 w 7873"/>
              <a:gd name="T7" fmla="*/ 432 h 7791"/>
              <a:gd name="T8" fmla="*/ 4004 w 7873"/>
              <a:gd name="T9" fmla="*/ 13 h 7791"/>
              <a:gd name="T10" fmla="*/ 2709 w 7873"/>
              <a:gd name="T11" fmla="*/ 368 h 7791"/>
              <a:gd name="T12" fmla="*/ 2352 w 7873"/>
              <a:gd name="T13" fmla="*/ 840 h 7791"/>
              <a:gd name="T14" fmla="*/ 2709 w 7873"/>
              <a:gd name="T15" fmla="*/ 1592 h 7791"/>
              <a:gd name="T16" fmla="*/ 2699 w 7873"/>
              <a:gd name="T17" fmla="*/ 2258 h 7791"/>
              <a:gd name="T18" fmla="*/ 3046 w 7873"/>
              <a:gd name="T19" fmla="*/ 2376 h 7791"/>
              <a:gd name="T20" fmla="*/ 3351 w 7873"/>
              <a:gd name="T21" fmla="*/ 2537 h 7791"/>
              <a:gd name="T22" fmla="*/ 4656 w 7873"/>
              <a:gd name="T23" fmla="*/ 2570 h 7791"/>
              <a:gd name="T24" fmla="*/ 5624 w 7873"/>
              <a:gd name="T25" fmla="*/ 2076 h 7791"/>
              <a:gd name="T26" fmla="*/ 5782 w 7873"/>
              <a:gd name="T27" fmla="*/ 1335 h 7791"/>
              <a:gd name="T28" fmla="*/ 5698 w 7873"/>
              <a:gd name="T29" fmla="*/ 1592 h 7791"/>
              <a:gd name="T30" fmla="*/ 2331 w 7873"/>
              <a:gd name="T31" fmla="*/ 1335 h 7791"/>
              <a:gd name="T32" fmla="*/ 2699 w 7873"/>
              <a:gd name="T33" fmla="*/ 2258 h 7791"/>
              <a:gd name="T34" fmla="*/ 3730 w 7873"/>
              <a:gd name="T35" fmla="*/ 2903 h 7791"/>
              <a:gd name="T36" fmla="*/ 3888 w 7873"/>
              <a:gd name="T37" fmla="*/ 3300 h 7791"/>
              <a:gd name="T38" fmla="*/ 4414 w 7873"/>
              <a:gd name="T39" fmla="*/ 3128 h 7791"/>
              <a:gd name="T40" fmla="*/ 5519 w 7873"/>
              <a:gd name="T41" fmla="*/ 2849 h 7791"/>
              <a:gd name="T42" fmla="*/ 5782 w 7873"/>
              <a:gd name="T43" fmla="*/ 2011 h 7791"/>
              <a:gd name="T44" fmla="*/ 5761 w 7873"/>
              <a:gd name="T45" fmla="*/ 2140 h 7791"/>
              <a:gd name="T46" fmla="*/ 3730 w 7873"/>
              <a:gd name="T47" fmla="*/ 2903 h 7791"/>
              <a:gd name="T48" fmla="*/ 3330 w 7873"/>
              <a:gd name="T49" fmla="*/ 2967 h 7791"/>
              <a:gd name="T50" fmla="*/ 1752 w 7873"/>
              <a:gd name="T51" fmla="*/ 2494 h 7791"/>
              <a:gd name="T52" fmla="*/ 742 w 7873"/>
              <a:gd name="T53" fmla="*/ 2709 h 7791"/>
              <a:gd name="T54" fmla="*/ 152 w 7873"/>
              <a:gd name="T55" fmla="*/ 3644 h 7791"/>
              <a:gd name="T56" fmla="*/ 1815 w 7873"/>
              <a:gd name="T57" fmla="*/ 4428 h 7791"/>
              <a:gd name="T58" fmla="*/ 3530 w 7873"/>
              <a:gd name="T59" fmla="*/ 3687 h 7791"/>
              <a:gd name="T60" fmla="*/ 3330 w 7873"/>
              <a:gd name="T61" fmla="*/ 2967 h 7791"/>
              <a:gd name="T62" fmla="*/ 3236 w 7873"/>
              <a:gd name="T63" fmla="*/ 4267 h 7791"/>
              <a:gd name="T64" fmla="*/ 100 w 7873"/>
              <a:gd name="T65" fmla="*/ 3837 h 7791"/>
              <a:gd name="T66" fmla="*/ 289 w 7873"/>
              <a:gd name="T67" fmla="*/ 4567 h 7791"/>
              <a:gd name="T68" fmla="*/ 3036 w 7873"/>
              <a:gd name="T69" fmla="*/ 4825 h 7791"/>
              <a:gd name="T70" fmla="*/ 3288 w 7873"/>
              <a:gd name="T71" fmla="*/ 4234 h 7791"/>
              <a:gd name="T72" fmla="*/ 3236 w 7873"/>
              <a:gd name="T73" fmla="*/ 4267 h 7791"/>
              <a:gd name="T74" fmla="*/ 7676 w 7873"/>
              <a:gd name="T75" fmla="*/ 4686 h 7791"/>
              <a:gd name="T76" fmla="*/ 5708 w 7873"/>
              <a:gd name="T77" fmla="*/ 3407 h 7791"/>
              <a:gd name="T78" fmla="*/ 4193 w 7873"/>
              <a:gd name="T79" fmla="*/ 4063 h 7791"/>
              <a:gd name="T80" fmla="*/ 3572 w 7873"/>
              <a:gd name="T81" fmla="*/ 5620 h 7791"/>
              <a:gd name="T82" fmla="*/ 4214 w 7873"/>
              <a:gd name="T83" fmla="*/ 7145 h 7791"/>
              <a:gd name="T84" fmla="*/ 5740 w 7873"/>
              <a:gd name="T85" fmla="*/ 7779 h 7791"/>
              <a:gd name="T86" fmla="*/ 7245 w 7873"/>
              <a:gd name="T87" fmla="*/ 7134 h 7791"/>
              <a:gd name="T88" fmla="*/ 7866 w 7873"/>
              <a:gd name="T89" fmla="*/ 5577 h 7791"/>
              <a:gd name="T90" fmla="*/ 7676 w 7873"/>
              <a:gd name="T91" fmla="*/ 4686 h 7791"/>
              <a:gd name="T92" fmla="*/ 5719 w 7873"/>
              <a:gd name="T93" fmla="*/ 6286 h 7791"/>
              <a:gd name="T94" fmla="*/ 4267 w 7873"/>
              <a:gd name="T95" fmla="*/ 5953 h 7791"/>
              <a:gd name="T96" fmla="*/ 4330 w 7873"/>
              <a:gd name="T97" fmla="*/ 5556 h 7791"/>
              <a:gd name="T98" fmla="*/ 5603 w 7873"/>
              <a:gd name="T99" fmla="*/ 5867 h 7791"/>
              <a:gd name="T100" fmla="*/ 6908 w 7873"/>
              <a:gd name="T101" fmla="*/ 3977 h 7791"/>
              <a:gd name="T102" fmla="*/ 7255 w 7873"/>
              <a:gd name="T103" fmla="*/ 4535 h 7791"/>
              <a:gd name="T104" fmla="*/ 5719 w 7873"/>
              <a:gd name="T105" fmla="*/ 6286 h 7791"/>
              <a:gd name="T106" fmla="*/ 121 w 7873"/>
              <a:gd name="T107" fmla="*/ 4492 h 7791"/>
              <a:gd name="T108" fmla="*/ 152 w 7873"/>
              <a:gd name="T109" fmla="*/ 5008 h 7791"/>
              <a:gd name="T110" fmla="*/ 1310 w 7873"/>
              <a:gd name="T111" fmla="*/ 5738 h 7791"/>
              <a:gd name="T112" fmla="*/ 2930 w 7873"/>
              <a:gd name="T113" fmla="*/ 5566 h 7791"/>
              <a:gd name="T114" fmla="*/ 2962 w 7873"/>
              <a:gd name="T115" fmla="*/ 5169 h 7791"/>
              <a:gd name="T116" fmla="*/ 121 w 7873"/>
              <a:gd name="T117" fmla="*/ 4492 h 7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873" h="7791">
                <a:moveTo>
                  <a:pt x="2709" y="1592"/>
                </a:moveTo>
                <a:cubicBezTo>
                  <a:pt x="3377" y="2060"/>
                  <a:pt x="4681" y="2036"/>
                  <a:pt x="5329" y="1624"/>
                </a:cubicBezTo>
                <a:cubicBezTo>
                  <a:pt x="5545" y="1487"/>
                  <a:pt x="5785" y="1286"/>
                  <a:pt x="5782" y="969"/>
                </a:cubicBezTo>
                <a:cubicBezTo>
                  <a:pt x="5780" y="712"/>
                  <a:pt x="5610" y="541"/>
                  <a:pt x="5477" y="432"/>
                </a:cubicBezTo>
                <a:cubicBezTo>
                  <a:pt x="5134" y="153"/>
                  <a:pt x="4575" y="0"/>
                  <a:pt x="4004" y="13"/>
                </a:cubicBezTo>
                <a:cubicBezTo>
                  <a:pt x="3452" y="27"/>
                  <a:pt x="3028" y="142"/>
                  <a:pt x="2709" y="368"/>
                </a:cubicBezTo>
                <a:cubicBezTo>
                  <a:pt x="2579" y="460"/>
                  <a:pt x="2397" y="651"/>
                  <a:pt x="2352" y="840"/>
                </a:cubicBezTo>
                <a:cubicBezTo>
                  <a:pt x="2268" y="1188"/>
                  <a:pt x="2508" y="1452"/>
                  <a:pt x="2709" y="1592"/>
                </a:cubicBezTo>
                <a:close/>
                <a:moveTo>
                  <a:pt x="2699" y="2258"/>
                </a:moveTo>
                <a:cubicBezTo>
                  <a:pt x="2797" y="2310"/>
                  <a:pt x="2931" y="2327"/>
                  <a:pt x="3046" y="2376"/>
                </a:cubicBezTo>
                <a:cubicBezTo>
                  <a:pt x="3149" y="2421"/>
                  <a:pt x="3244" y="2499"/>
                  <a:pt x="3351" y="2537"/>
                </a:cubicBezTo>
                <a:cubicBezTo>
                  <a:pt x="3702" y="2664"/>
                  <a:pt x="4247" y="2653"/>
                  <a:pt x="4656" y="2570"/>
                </a:cubicBezTo>
                <a:cubicBezTo>
                  <a:pt x="5060" y="2487"/>
                  <a:pt x="5429" y="2312"/>
                  <a:pt x="5624" y="2076"/>
                </a:cubicBezTo>
                <a:cubicBezTo>
                  <a:pt x="5764" y="1906"/>
                  <a:pt x="5830" y="1635"/>
                  <a:pt x="5782" y="1335"/>
                </a:cubicBezTo>
                <a:cubicBezTo>
                  <a:pt x="5772" y="1424"/>
                  <a:pt x="5742" y="1519"/>
                  <a:pt x="5698" y="1592"/>
                </a:cubicBezTo>
                <a:cubicBezTo>
                  <a:pt x="5156" y="2500"/>
                  <a:pt x="2595" y="2483"/>
                  <a:pt x="2331" y="1335"/>
                </a:cubicBezTo>
                <a:cubicBezTo>
                  <a:pt x="2289" y="1782"/>
                  <a:pt x="2428" y="2114"/>
                  <a:pt x="2699" y="2258"/>
                </a:cubicBezTo>
                <a:close/>
                <a:moveTo>
                  <a:pt x="3730" y="2903"/>
                </a:moveTo>
                <a:cubicBezTo>
                  <a:pt x="3794" y="3024"/>
                  <a:pt x="3869" y="3133"/>
                  <a:pt x="3888" y="3300"/>
                </a:cubicBezTo>
                <a:cubicBezTo>
                  <a:pt x="4160" y="3343"/>
                  <a:pt x="4254" y="3211"/>
                  <a:pt x="4414" y="3128"/>
                </a:cubicBezTo>
                <a:cubicBezTo>
                  <a:pt x="4739" y="2959"/>
                  <a:pt x="5059" y="2880"/>
                  <a:pt x="5519" y="2849"/>
                </a:cubicBezTo>
                <a:cubicBezTo>
                  <a:pt x="5727" y="2700"/>
                  <a:pt x="5840" y="2396"/>
                  <a:pt x="5782" y="2011"/>
                </a:cubicBezTo>
                <a:cubicBezTo>
                  <a:pt x="5775" y="2060"/>
                  <a:pt x="5774" y="2105"/>
                  <a:pt x="5761" y="2140"/>
                </a:cubicBezTo>
                <a:cubicBezTo>
                  <a:pt x="5540" y="2743"/>
                  <a:pt x="4538" y="2972"/>
                  <a:pt x="3730" y="2903"/>
                </a:cubicBezTo>
                <a:close/>
                <a:moveTo>
                  <a:pt x="3330" y="2967"/>
                </a:moveTo>
                <a:cubicBezTo>
                  <a:pt x="2977" y="2629"/>
                  <a:pt x="2385" y="2464"/>
                  <a:pt x="1752" y="2494"/>
                </a:cubicBezTo>
                <a:cubicBezTo>
                  <a:pt x="1329" y="2515"/>
                  <a:pt x="1030" y="2573"/>
                  <a:pt x="742" y="2709"/>
                </a:cubicBezTo>
                <a:cubicBezTo>
                  <a:pt x="435" y="2855"/>
                  <a:pt x="0" y="3158"/>
                  <a:pt x="152" y="3644"/>
                </a:cubicBezTo>
                <a:cubicBezTo>
                  <a:pt x="317" y="4167"/>
                  <a:pt x="1145" y="4424"/>
                  <a:pt x="1815" y="4428"/>
                </a:cubicBezTo>
                <a:cubicBezTo>
                  <a:pt x="2518" y="4432"/>
                  <a:pt x="3327" y="4194"/>
                  <a:pt x="3530" y="3687"/>
                </a:cubicBezTo>
                <a:cubicBezTo>
                  <a:pt x="3654" y="3377"/>
                  <a:pt x="3498" y="3127"/>
                  <a:pt x="3330" y="2967"/>
                </a:cubicBezTo>
                <a:close/>
                <a:moveTo>
                  <a:pt x="3236" y="4267"/>
                </a:moveTo>
                <a:cubicBezTo>
                  <a:pt x="2479" y="4956"/>
                  <a:pt x="393" y="4883"/>
                  <a:pt x="100" y="3837"/>
                </a:cubicBezTo>
                <a:cubicBezTo>
                  <a:pt x="89" y="4158"/>
                  <a:pt x="149" y="4405"/>
                  <a:pt x="289" y="4567"/>
                </a:cubicBezTo>
                <a:cubicBezTo>
                  <a:pt x="809" y="5172"/>
                  <a:pt x="2306" y="5269"/>
                  <a:pt x="3036" y="4825"/>
                </a:cubicBezTo>
                <a:cubicBezTo>
                  <a:pt x="3102" y="4610"/>
                  <a:pt x="3176" y="4403"/>
                  <a:pt x="3288" y="4234"/>
                </a:cubicBezTo>
                <a:cubicBezTo>
                  <a:pt x="3260" y="4206"/>
                  <a:pt x="3247" y="4256"/>
                  <a:pt x="3236" y="4267"/>
                </a:cubicBezTo>
                <a:close/>
                <a:moveTo>
                  <a:pt x="7676" y="4686"/>
                </a:moveTo>
                <a:cubicBezTo>
                  <a:pt x="7360" y="3976"/>
                  <a:pt x="6678" y="3405"/>
                  <a:pt x="5708" y="3407"/>
                </a:cubicBezTo>
                <a:cubicBezTo>
                  <a:pt x="5002" y="3409"/>
                  <a:pt x="4538" y="3710"/>
                  <a:pt x="4193" y="4063"/>
                </a:cubicBezTo>
                <a:cubicBezTo>
                  <a:pt x="3851" y="4412"/>
                  <a:pt x="3559" y="4942"/>
                  <a:pt x="3572" y="5620"/>
                </a:cubicBezTo>
                <a:cubicBezTo>
                  <a:pt x="3585" y="6291"/>
                  <a:pt x="3852" y="6780"/>
                  <a:pt x="4214" y="7145"/>
                </a:cubicBezTo>
                <a:cubicBezTo>
                  <a:pt x="4572" y="7506"/>
                  <a:pt x="5098" y="7791"/>
                  <a:pt x="5740" y="7779"/>
                </a:cubicBezTo>
                <a:cubicBezTo>
                  <a:pt x="6380" y="7767"/>
                  <a:pt x="6891" y="7500"/>
                  <a:pt x="7245" y="7134"/>
                </a:cubicBezTo>
                <a:cubicBezTo>
                  <a:pt x="7592" y="6776"/>
                  <a:pt x="7873" y="6254"/>
                  <a:pt x="7866" y="5577"/>
                </a:cubicBezTo>
                <a:cubicBezTo>
                  <a:pt x="7862" y="5260"/>
                  <a:pt x="7791" y="4942"/>
                  <a:pt x="7676" y="4686"/>
                </a:cubicBezTo>
                <a:close/>
                <a:moveTo>
                  <a:pt x="5719" y="6286"/>
                </a:moveTo>
                <a:cubicBezTo>
                  <a:pt x="5246" y="6164"/>
                  <a:pt x="4746" y="6069"/>
                  <a:pt x="4267" y="5953"/>
                </a:cubicBezTo>
                <a:cubicBezTo>
                  <a:pt x="4280" y="5812"/>
                  <a:pt x="4304" y="5683"/>
                  <a:pt x="4330" y="5556"/>
                </a:cubicBezTo>
                <a:cubicBezTo>
                  <a:pt x="4751" y="5663"/>
                  <a:pt x="5186" y="5756"/>
                  <a:pt x="5603" y="5867"/>
                </a:cubicBezTo>
                <a:cubicBezTo>
                  <a:pt x="6042" y="5241"/>
                  <a:pt x="6475" y="4609"/>
                  <a:pt x="6908" y="3977"/>
                </a:cubicBezTo>
                <a:cubicBezTo>
                  <a:pt x="7035" y="4151"/>
                  <a:pt x="7136" y="4353"/>
                  <a:pt x="7255" y="4535"/>
                </a:cubicBezTo>
                <a:cubicBezTo>
                  <a:pt x="6754" y="5129"/>
                  <a:pt x="6248" y="5720"/>
                  <a:pt x="5719" y="6286"/>
                </a:cubicBezTo>
                <a:close/>
                <a:moveTo>
                  <a:pt x="121" y="4492"/>
                </a:moveTo>
                <a:cubicBezTo>
                  <a:pt x="128" y="4663"/>
                  <a:pt x="104" y="4863"/>
                  <a:pt x="152" y="5008"/>
                </a:cubicBezTo>
                <a:cubicBezTo>
                  <a:pt x="286" y="5405"/>
                  <a:pt x="816" y="5648"/>
                  <a:pt x="1310" y="5738"/>
                </a:cubicBezTo>
                <a:cubicBezTo>
                  <a:pt x="1869" y="5840"/>
                  <a:pt x="2512" y="5761"/>
                  <a:pt x="2930" y="5566"/>
                </a:cubicBezTo>
                <a:cubicBezTo>
                  <a:pt x="2928" y="5421"/>
                  <a:pt x="2946" y="5296"/>
                  <a:pt x="2962" y="5169"/>
                </a:cubicBezTo>
                <a:cubicBezTo>
                  <a:pt x="2038" y="5580"/>
                  <a:pt x="359" y="5455"/>
                  <a:pt x="121" y="44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18" name="iconfont-1187-868307"/>
          <p:cNvSpPr>
            <a:spLocks noChangeAspect="1"/>
          </p:cNvSpPr>
          <p:nvPr/>
        </p:nvSpPr>
        <p:spPr bwMode="auto">
          <a:xfrm>
            <a:off x="4607496" y="3684835"/>
            <a:ext cx="411108" cy="402443"/>
          </a:xfrm>
          <a:custGeom>
            <a:avLst/>
            <a:gdLst>
              <a:gd name="T0" fmla="*/ 2895 w 12754"/>
              <a:gd name="T1" fmla="*/ 3482 h 12486"/>
              <a:gd name="T2" fmla="*/ 6377 w 12754"/>
              <a:gd name="T3" fmla="*/ 0 h 12486"/>
              <a:gd name="T4" fmla="*/ 9859 w 12754"/>
              <a:gd name="T5" fmla="*/ 3482 h 12486"/>
              <a:gd name="T6" fmla="*/ 6377 w 12754"/>
              <a:gd name="T7" fmla="*/ 6963 h 12486"/>
              <a:gd name="T8" fmla="*/ 2895 w 12754"/>
              <a:gd name="T9" fmla="*/ 3482 h 12486"/>
              <a:gd name="T10" fmla="*/ 0 w 12754"/>
              <a:gd name="T11" fmla="*/ 12468 h 12486"/>
              <a:gd name="T12" fmla="*/ 3586 w 12754"/>
              <a:gd name="T13" fmla="*/ 7045 h 12486"/>
              <a:gd name="T14" fmla="*/ 6377 w 12754"/>
              <a:gd name="T15" fmla="*/ 8014 h 12486"/>
              <a:gd name="T16" fmla="*/ 9182 w 12754"/>
              <a:gd name="T17" fmla="*/ 7036 h 12486"/>
              <a:gd name="T18" fmla="*/ 12754 w 12754"/>
              <a:gd name="T19" fmla="*/ 12468 h 12486"/>
              <a:gd name="T20" fmla="*/ 0 w 12754"/>
              <a:gd name="T21" fmla="*/ 12468 h 12486"/>
              <a:gd name="T22" fmla="*/ 0 w 12754"/>
              <a:gd name="T23" fmla="*/ 12468 h 12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54" h="12486">
                <a:moveTo>
                  <a:pt x="2895" y="3482"/>
                </a:moveTo>
                <a:cubicBezTo>
                  <a:pt x="2895" y="1562"/>
                  <a:pt x="4457" y="0"/>
                  <a:pt x="6377" y="0"/>
                </a:cubicBezTo>
                <a:cubicBezTo>
                  <a:pt x="8297" y="0"/>
                  <a:pt x="9859" y="1562"/>
                  <a:pt x="9859" y="3482"/>
                </a:cubicBezTo>
                <a:cubicBezTo>
                  <a:pt x="9859" y="5402"/>
                  <a:pt x="8297" y="6963"/>
                  <a:pt x="6377" y="6963"/>
                </a:cubicBezTo>
                <a:cubicBezTo>
                  <a:pt x="4457" y="6963"/>
                  <a:pt x="2895" y="5402"/>
                  <a:pt x="2895" y="3482"/>
                </a:cubicBezTo>
                <a:close/>
                <a:moveTo>
                  <a:pt x="0" y="12468"/>
                </a:moveTo>
                <a:cubicBezTo>
                  <a:pt x="75" y="11626"/>
                  <a:pt x="479" y="8643"/>
                  <a:pt x="3586" y="7045"/>
                </a:cubicBezTo>
                <a:cubicBezTo>
                  <a:pt x="4356" y="7650"/>
                  <a:pt x="5324" y="8014"/>
                  <a:pt x="6377" y="8014"/>
                </a:cubicBezTo>
                <a:cubicBezTo>
                  <a:pt x="7436" y="8014"/>
                  <a:pt x="8409" y="7647"/>
                  <a:pt x="9182" y="7036"/>
                </a:cubicBezTo>
                <a:cubicBezTo>
                  <a:pt x="12302" y="8627"/>
                  <a:pt x="12678" y="11589"/>
                  <a:pt x="12754" y="12468"/>
                </a:cubicBezTo>
                <a:cubicBezTo>
                  <a:pt x="12736" y="12486"/>
                  <a:pt x="18" y="12470"/>
                  <a:pt x="0" y="12468"/>
                </a:cubicBezTo>
                <a:close/>
                <a:moveTo>
                  <a:pt x="0" y="12468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27" name="Title 2">
            <a:extLst>
              <a:ext uri="{FF2B5EF4-FFF2-40B4-BE49-F238E27FC236}">
                <a16:creationId xmlns:a16="http://schemas.microsoft.com/office/drawing/2014/main" id="{4BFD6C50-7C5A-850D-DD71-F0269FA05562}"/>
              </a:ext>
            </a:extLst>
          </p:cNvPr>
          <p:cNvSpPr txBox="1">
            <a:spLocks/>
          </p:cNvSpPr>
          <p:nvPr/>
        </p:nvSpPr>
        <p:spPr>
          <a:xfrm>
            <a:off x="508001" y="355601"/>
            <a:ext cx="11157817" cy="6605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Work plan of Next stage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73F084A-F3D6-C50E-2F50-AB5E1C1F9EC0}"/>
              </a:ext>
            </a:extLst>
          </p:cNvPr>
          <p:cNvSpPr txBox="1"/>
          <p:nvPr/>
        </p:nvSpPr>
        <p:spPr>
          <a:xfrm>
            <a:off x="5256387" y="6406838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JustFreeSlide.com</a:t>
            </a:r>
            <a:endParaRPr kumimoji="1" lang="zh-TW" altLang="en-US" sz="14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>
            <a:extLst>
              <a:ext uri="{FF2B5EF4-FFF2-40B4-BE49-F238E27FC236}">
                <a16:creationId xmlns:a16="http://schemas.microsoft.com/office/drawing/2014/main" id="{B7AC94B8-A4B3-4FFF-0E0F-8CC5BB49E1C7}"/>
              </a:ext>
            </a:extLst>
          </p:cNvPr>
          <p:cNvSpPr/>
          <p:nvPr/>
        </p:nvSpPr>
        <p:spPr>
          <a:xfrm>
            <a:off x="1475874" y="2549895"/>
            <a:ext cx="3914274" cy="73793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62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Roboto" panose="02000000000000000000" pitchFamily="2" charset="0"/>
            </a:endParaRPr>
          </a:p>
        </p:txBody>
      </p:sp>
      <p:sp>
        <p:nvSpPr>
          <p:cNvPr id="22" name="圓角矩形 21">
            <a:extLst>
              <a:ext uri="{FF2B5EF4-FFF2-40B4-BE49-F238E27FC236}">
                <a16:creationId xmlns:a16="http://schemas.microsoft.com/office/drawing/2014/main" id="{C9F32B5E-93B2-5C01-7630-6FACBA2409AD}"/>
              </a:ext>
            </a:extLst>
          </p:cNvPr>
          <p:cNvSpPr/>
          <p:nvPr/>
        </p:nvSpPr>
        <p:spPr>
          <a:xfrm>
            <a:off x="6824837" y="2549895"/>
            <a:ext cx="3914274" cy="73793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62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Roboto" panose="02000000000000000000" pitchFamily="2" charset="0"/>
            </a:endParaRPr>
          </a:p>
        </p:txBody>
      </p:sp>
      <p:sp>
        <p:nvSpPr>
          <p:cNvPr id="23" name="圓角矩形 22">
            <a:extLst>
              <a:ext uri="{FF2B5EF4-FFF2-40B4-BE49-F238E27FC236}">
                <a16:creationId xmlns:a16="http://schemas.microsoft.com/office/drawing/2014/main" id="{254DA756-C5E0-2636-6B09-FD2A97A04EB5}"/>
              </a:ext>
            </a:extLst>
          </p:cNvPr>
          <p:cNvSpPr/>
          <p:nvPr/>
        </p:nvSpPr>
        <p:spPr>
          <a:xfrm>
            <a:off x="6824837" y="4277225"/>
            <a:ext cx="3914274" cy="73793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62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Roboto" panose="02000000000000000000" pitchFamily="2" charset="0"/>
            </a:endParaRPr>
          </a:p>
        </p:txBody>
      </p:sp>
      <p:sp>
        <p:nvSpPr>
          <p:cNvPr id="24" name="圓角矩形 23">
            <a:extLst>
              <a:ext uri="{FF2B5EF4-FFF2-40B4-BE49-F238E27FC236}">
                <a16:creationId xmlns:a16="http://schemas.microsoft.com/office/drawing/2014/main" id="{005486AA-F03D-EBB0-EF2C-3F8BC1D0177F}"/>
              </a:ext>
            </a:extLst>
          </p:cNvPr>
          <p:cNvSpPr/>
          <p:nvPr/>
        </p:nvSpPr>
        <p:spPr>
          <a:xfrm>
            <a:off x="1475874" y="4277225"/>
            <a:ext cx="3914274" cy="73793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62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Roboto" panose="02000000000000000000" pitchFamily="2" charset="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B859D60A-AA07-5380-3595-20A3467BC123}"/>
              </a:ext>
            </a:extLst>
          </p:cNvPr>
          <p:cNvGrpSpPr/>
          <p:nvPr/>
        </p:nvGrpSpPr>
        <p:grpSpPr>
          <a:xfrm>
            <a:off x="1672633" y="2662098"/>
            <a:ext cx="513530" cy="513530"/>
            <a:chOff x="1685440" y="2589200"/>
            <a:chExt cx="513530" cy="513530"/>
          </a:xfrm>
        </p:grpSpPr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A9E4B719-18E2-4411-C619-3F08AE0BD96C}"/>
                </a:ext>
              </a:extLst>
            </p:cNvPr>
            <p:cNvSpPr/>
            <p:nvPr/>
          </p:nvSpPr>
          <p:spPr>
            <a:xfrm>
              <a:off x="1685440" y="2589200"/>
              <a:ext cx="513530" cy="513530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alpha val="30000"/>
                  </a:srgbClr>
                </a:gs>
                <a:gs pos="100000">
                  <a:srgbClr val="7030A0">
                    <a:alpha val="29549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317500" sx="102000" sy="102000" algn="ctr" rotWithShape="0">
                <a:srgbClr val="7030A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Roboto" panose="02000000000000000000" pitchFamily="2" charset="0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704535" y="2661299"/>
              <a:ext cx="475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ea"/>
                  <a:sym typeface="+mn-lt"/>
                </a:rPr>
                <a:t>1 </a:t>
              </a:r>
              <a:endParaRPr kumimoji="0" lang="zh-CN" altLang="en-US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汉仪瑞意宋W" panose="00020600040101010101" pitchFamily="18" charset="-122"/>
                <a:cs typeface="+mn-ea"/>
                <a:sym typeface="+mn-lt"/>
              </a:endParaRPr>
            </a:p>
          </p:txBody>
        </p:sp>
      </p:grpSp>
      <p:sp>
        <p:nvSpPr>
          <p:cNvPr id="71" name="矩形 70"/>
          <p:cNvSpPr/>
          <p:nvPr/>
        </p:nvSpPr>
        <p:spPr>
          <a:xfrm>
            <a:off x="2608940" y="2734197"/>
            <a:ext cx="2633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Work Details</a:t>
            </a:r>
            <a:endParaRPr kumimoji="0" lang="zh-CN" altLang="en-US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608940" y="4461527"/>
            <a:ext cx="3003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Work performance</a:t>
            </a:r>
            <a:endParaRPr kumimoji="0" lang="zh-CN" altLang="en-US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733326" y="2734197"/>
            <a:ext cx="32715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Existing problem reflection</a:t>
            </a:r>
            <a:endParaRPr kumimoji="0" lang="zh-CN" altLang="en-US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733326" y="4461527"/>
            <a:ext cx="26319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Work plan of Next stage</a:t>
            </a:r>
            <a:endParaRPr kumimoji="0" lang="zh-CN" altLang="en-US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6CB64646-95D1-7BB8-5F95-CAC054B877E2}"/>
              </a:ext>
            </a:extLst>
          </p:cNvPr>
          <p:cNvSpPr txBox="1">
            <a:spLocks/>
          </p:cNvSpPr>
          <p:nvPr/>
        </p:nvSpPr>
        <p:spPr>
          <a:xfrm>
            <a:off x="508001" y="355601"/>
            <a:ext cx="11157817" cy="6605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800" dirty="0">
                <a:latin typeface="Roboto" panose="02000000000000000000" pitchFamily="2" charset="0"/>
                <a:ea typeface="Roboto" panose="02000000000000000000" pitchFamily="2" charset="0"/>
              </a:rPr>
              <a:t>Contents</a:t>
            </a:r>
            <a:endParaRPr lang="en-US" sz="3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2C8C5C88-80A1-BDC7-22C9-76C466D8E095}"/>
              </a:ext>
            </a:extLst>
          </p:cNvPr>
          <p:cNvGrpSpPr/>
          <p:nvPr/>
        </p:nvGrpSpPr>
        <p:grpSpPr>
          <a:xfrm>
            <a:off x="7006129" y="2662098"/>
            <a:ext cx="513530" cy="513530"/>
            <a:chOff x="1685440" y="2589200"/>
            <a:chExt cx="513530" cy="513530"/>
          </a:xfrm>
        </p:grpSpPr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00C2793D-B957-F57C-B053-5EE67F86ECAD}"/>
                </a:ext>
              </a:extLst>
            </p:cNvPr>
            <p:cNvSpPr/>
            <p:nvPr/>
          </p:nvSpPr>
          <p:spPr>
            <a:xfrm>
              <a:off x="1685440" y="2589200"/>
              <a:ext cx="513530" cy="513530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alpha val="30000"/>
                  </a:srgbClr>
                </a:gs>
                <a:gs pos="100000">
                  <a:srgbClr val="7030A0">
                    <a:alpha val="29549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317500" sx="102000" sy="102000" algn="ctr" rotWithShape="0">
                <a:srgbClr val="7030A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Roboto" panose="02000000000000000000" pitchFamily="2" charset="0"/>
              </a:endParaRPr>
            </a:p>
          </p:txBody>
        </p:sp>
        <p:sp>
          <p:nvSpPr>
            <p:cNvPr id="29" name="文本框 69">
              <a:extLst>
                <a:ext uri="{FF2B5EF4-FFF2-40B4-BE49-F238E27FC236}">
                  <a16:creationId xmlns:a16="http://schemas.microsoft.com/office/drawing/2014/main" id="{6C78C0C2-321D-0381-6A30-B3E5A7BF5AC1}"/>
                </a:ext>
              </a:extLst>
            </p:cNvPr>
            <p:cNvSpPr txBox="1"/>
            <p:nvPr/>
          </p:nvSpPr>
          <p:spPr>
            <a:xfrm>
              <a:off x="1704535" y="2661299"/>
              <a:ext cx="475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ea"/>
                  <a:sym typeface="+mn-lt"/>
                </a:rPr>
                <a:t>3 </a:t>
              </a:r>
              <a:endParaRPr kumimoji="0" lang="zh-CN" altLang="en-US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汉仪瑞意宋W" panose="00020600040101010101" pitchFamily="18" charset="-122"/>
                <a:cs typeface="+mn-ea"/>
                <a:sym typeface="+mn-lt"/>
              </a:endParaRP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5420FC25-7D7C-367A-84D5-074C6C3F6301}"/>
              </a:ext>
            </a:extLst>
          </p:cNvPr>
          <p:cNvGrpSpPr/>
          <p:nvPr/>
        </p:nvGrpSpPr>
        <p:grpSpPr>
          <a:xfrm>
            <a:off x="1672633" y="4389428"/>
            <a:ext cx="513530" cy="513530"/>
            <a:chOff x="1685440" y="2589200"/>
            <a:chExt cx="513530" cy="513530"/>
          </a:xfrm>
        </p:grpSpPr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38A39A62-4EED-A8FC-3EF2-10D15AC2AE15}"/>
                </a:ext>
              </a:extLst>
            </p:cNvPr>
            <p:cNvSpPr/>
            <p:nvPr/>
          </p:nvSpPr>
          <p:spPr>
            <a:xfrm>
              <a:off x="1685440" y="2589200"/>
              <a:ext cx="513530" cy="513530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alpha val="30000"/>
                  </a:srgbClr>
                </a:gs>
                <a:gs pos="100000">
                  <a:srgbClr val="7030A0">
                    <a:alpha val="29549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317500" sx="102000" sy="102000" algn="ctr" rotWithShape="0">
                <a:srgbClr val="7030A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Roboto" panose="02000000000000000000" pitchFamily="2" charset="0"/>
              </a:endParaRPr>
            </a:p>
          </p:txBody>
        </p:sp>
        <p:sp>
          <p:nvSpPr>
            <p:cNvPr id="32" name="文本框 69">
              <a:extLst>
                <a:ext uri="{FF2B5EF4-FFF2-40B4-BE49-F238E27FC236}">
                  <a16:creationId xmlns:a16="http://schemas.microsoft.com/office/drawing/2014/main" id="{FA5C9F0E-72C4-E67B-BB50-C09A9A7A5FD9}"/>
                </a:ext>
              </a:extLst>
            </p:cNvPr>
            <p:cNvSpPr txBox="1"/>
            <p:nvPr/>
          </p:nvSpPr>
          <p:spPr>
            <a:xfrm>
              <a:off x="1704535" y="2661299"/>
              <a:ext cx="475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ea"/>
                  <a:sym typeface="+mn-lt"/>
                </a:rPr>
                <a:t>2 </a:t>
              </a:r>
              <a:endParaRPr kumimoji="0" lang="zh-CN" altLang="en-US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汉仪瑞意宋W" panose="00020600040101010101" pitchFamily="18" charset="-122"/>
                <a:cs typeface="+mn-ea"/>
                <a:sym typeface="+mn-lt"/>
              </a:endParaRP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247706B8-1DAC-7A6B-19A3-0A04EFCE031E}"/>
              </a:ext>
            </a:extLst>
          </p:cNvPr>
          <p:cNvGrpSpPr/>
          <p:nvPr/>
        </p:nvGrpSpPr>
        <p:grpSpPr>
          <a:xfrm>
            <a:off x="7022317" y="4389428"/>
            <a:ext cx="513530" cy="513530"/>
            <a:chOff x="1685440" y="2589200"/>
            <a:chExt cx="513530" cy="513530"/>
          </a:xfrm>
        </p:grpSpPr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7F008FB9-C13F-0582-17FB-E70F2AEBB375}"/>
                </a:ext>
              </a:extLst>
            </p:cNvPr>
            <p:cNvSpPr/>
            <p:nvPr/>
          </p:nvSpPr>
          <p:spPr>
            <a:xfrm>
              <a:off x="1685440" y="2589200"/>
              <a:ext cx="513530" cy="513530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alpha val="30000"/>
                  </a:srgbClr>
                </a:gs>
                <a:gs pos="100000">
                  <a:srgbClr val="7030A0">
                    <a:alpha val="29549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317500" sx="102000" sy="102000" algn="ctr" rotWithShape="0">
                <a:srgbClr val="7030A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Roboto" panose="02000000000000000000" pitchFamily="2" charset="0"/>
              </a:endParaRPr>
            </a:p>
          </p:txBody>
        </p:sp>
        <p:sp>
          <p:nvSpPr>
            <p:cNvPr id="35" name="文本框 69">
              <a:extLst>
                <a:ext uri="{FF2B5EF4-FFF2-40B4-BE49-F238E27FC236}">
                  <a16:creationId xmlns:a16="http://schemas.microsoft.com/office/drawing/2014/main" id="{808654CF-1F52-5615-22DB-2D2E606A2836}"/>
                </a:ext>
              </a:extLst>
            </p:cNvPr>
            <p:cNvSpPr txBox="1"/>
            <p:nvPr/>
          </p:nvSpPr>
          <p:spPr>
            <a:xfrm>
              <a:off x="1704535" y="2661299"/>
              <a:ext cx="475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ea"/>
                  <a:sym typeface="+mn-lt"/>
                </a:rPr>
                <a:t>4 </a:t>
              </a:r>
              <a:endParaRPr kumimoji="0" lang="zh-CN" altLang="en-US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汉仪瑞意宋W" panose="00020600040101010101" pitchFamily="18" charset="-122"/>
                <a:cs typeface="+mn-ea"/>
                <a:sym typeface="+mn-lt"/>
              </a:endParaRPr>
            </a:p>
          </p:txBody>
        </p:sp>
      </p:grp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0940F3C5-17DD-A54D-7B1E-B37EE9DE485F}"/>
              </a:ext>
            </a:extLst>
          </p:cNvPr>
          <p:cNvSpPr txBox="1"/>
          <p:nvPr/>
        </p:nvSpPr>
        <p:spPr>
          <a:xfrm>
            <a:off x="5256387" y="6406838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JustFreeSlide.com</a:t>
            </a:r>
            <a:endParaRPr kumimoji="1" lang="zh-TW" altLang="en-US" sz="14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1AB5BB2-BCE8-F5EB-CA0D-91E8C89611D1}"/>
              </a:ext>
            </a:extLst>
          </p:cNvPr>
          <p:cNvSpPr txBox="1"/>
          <p:nvPr/>
        </p:nvSpPr>
        <p:spPr>
          <a:xfrm>
            <a:off x="1209726" y="2213054"/>
            <a:ext cx="48862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6600" b="1" dirty="0">
                <a:gradFill>
                  <a:gsLst>
                    <a:gs pos="0">
                      <a:srgbClr val="7030A0"/>
                    </a:gs>
                    <a:gs pos="100000">
                      <a:srgbClr val="FFC000"/>
                    </a:gs>
                  </a:gsLst>
                  <a:lin ang="13800000" scaled="0"/>
                </a:gradFill>
                <a:latin typeface="Roboto" panose="02000000000000000000" pitchFamily="2" charset="0"/>
                <a:ea typeface="Roboto" panose="02000000000000000000" pitchFamily="2" charset="0"/>
              </a:rPr>
              <a:t>THANK YOU</a:t>
            </a:r>
            <a:endParaRPr kumimoji="1" lang="zh-TW" altLang="en-US" sz="6600" b="1" dirty="0">
              <a:gradFill>
                <a:gsLst>
                  <a:gs pos="0">
                    <a:srgbClr val="7030A0"/>
                  </a:gs>
                  <a:gs pos="100000">
                    <a:srgbClr val="FFC000"/>
                  </a:gs>
                </a:gsLst>
                <a:lin ang="13800000" scaled="0"/>
              </a:gradFill>
              <a:latin typeface="Roboto" panose="02000000000000000000" pitchFamily="2" charset="0"/>
            </a:endParaRPr>
          </a:p>
        </p:txBody>
      </p:sp>
      <p:sp>
        <p:nvSpPr>
          <p:cNvPr id="14" name="1">
            <a:extLst>
              <a:ext uri="{FF2B5EF4-FFF2-40B4-BE49-F238E27FC236}">
                <a16:creationId xmlns:a16="http://schemas.microsoft.com/office/drawing/2014/main" id="{CFB87574-536F-05C1-077B-F567513B1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0215" y="3573524"/>
            <a:ext cx="4886274" cy="151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Lorem ipsum dolor sit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consectetur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adipiscing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. Proin dolor libero,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porttitor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et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lacus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ut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sagittis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sodales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sapien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. Ut a cursus ex, in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ornare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ipsum. Sed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nec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arcu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libero. Morbi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sagittis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lobortis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odio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dignissim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posuere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Vivamus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quis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arcu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laoreet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, fermentum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erat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nec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, dictum lorem. Sed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egestas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accumsan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vestibulum. 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ru-RU" sz="1200" dirty="0"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  <a:p>
            <a:r>
              <a:rPr lang="en-US" altLang="zh-CN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Get more free slide templates:</a:t>
            </a:r>
            <a:r>
              <a:rPr lang="zh-CN" altLang="en-US" sz="1200" dirty="0">
                <a:latin typeface="Roboto Light" panose="02000000000000000000" pitchFamily="2" charset="0"/>
              </a:rPr>
              <a:t> </a:t>
            </a:r>
            <a:r>
              <a:rPr lang="en-US" altLang="zh-CN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JustFreeSlide.com</a:t>
            </a:r>
            <a:endParaRPr lang="en-US" altLang="zh-TW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3FC91CE-5B82-EAE8-79CE-AB3B3ADF5152}"/>
              </a:ext>
            </a:extLst>
          </p:cNvPr>
          <p:cNvSpPr txBox="1"/>
          <p:nvPr/>
        </p:nvSpPr>
        <p:spPr>
          <a:xfrm>
            <a:off x="5256387" y="6406838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JustFreeSlide.com</a:t>
            </a:r>
            <a:endParaRPr kumimoji="1" lang="zh-TW" altLang="en-US" sz="14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圓角矩形 13">
            <a:extLst>
              <a:ext uri="{FF2B5EF4-FFF2-40B4-BE49-F238E27FC236}">
                <a16:creationId xmlns:a16="http://schemas.microsoft.com/office/drawing/2014/main" id="{16515285-89F0-878B-E707-D24E05E4F7FB}"/>
              </a:ext>
            </a:extLst>
          </p:cNvPr>
          <p:cNvSpPr/>
          <p:nvPr/>
        </p:nvSpPr>
        <p:spPr>
          <a:xfrm>
            <a:off x="1249188" y="1318858"/>
            <a:ext cx="4327210" cy="4220283"/>
          </a:xfrm>
          <a:prstGeom prst="roundRect">
            <a:avLst>
              <a:gd name="adj" fmla="val 9840"/>
            </a:avLst>
          </a:prstGeom>
          <a:solidFill>
            <a:schemeClr val="bg1">
              <a:alpha val="56986"/>
            </a:schemeClr>
          </a:solidFill>
          <a:ln w="25400">
            <a:gradFill>
              <a:gsLst>
                <a:gs pos="0">
                  <a:srgbClr val="7030A0"/>
                </a:gs>
                <a:gs pos="33000">
                  <a:srgbClr val="FF0000"/>
                </a:gs>
                <a:gs pos="67000">
                  <a:srgbClr val="00B050"/>
                </a:gs>
                <a:gs pos="100000">
                  <a:srgbClr val="FFC0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600">
              <a:latin typeface="Roboto" panose="02000000000000000000" pitchFamily="2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533781" y="1997838"/>
            <a:ext cx="37580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60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Review of work content</a:t>
            </a:r>
            <a:endParaRPr lang="zh-CN" altLang="en-US" sz="6000" dirty="0"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214551" y="3477469"/>
            <a:ext cx="4918670" cy="102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 designer can use default text to simulate what text would look like. If it is not real text. A designer can use default text to simulate what text would look like.</a:t>
            </a:r>
          </a:p>
        </p:txBody>
      </p:sp>
      <p:sp>
        <p:nvSpPr>
          <p:cNvPr id="62" name="圆角矩形 61"/>
          <p:cNvSpPr/>
          <p:nvPr/>
        </p:nvSpPr>
        <p:spPr>
          <a:xfrm>
            <a:off x="6214551" y="2486527"/>
            <a:ext cx="2036845" cy="48107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7030A0"/>
              </a:gs>
              <a:gs pos="100000">
                <a:srgbClr val="FFC000"/>
              </a:gs>
            </a:gsLst>
            <a:lin ang="13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u="none" strike="noStrike" kern="1200" cap="none" spc="0" normalizeH="0" baseline="0" noProof="0" dirty="0">
              <a:ln>
                <a:noFill/>
              </a:ln>
              <a:solidFill>
                <a:srgbClr val="487292"/>
              </a:solidFill>
              <a:effectLst/>
              <a:uLnTx/>
              <a:uFillTx/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487127" y="2557785"/>
            <a:ext cx="14916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PART.01</a:t>
            </a:r>
            <a:endParaRPr kumimoji="0" lang="zh-CN" altLang="en-US" sz="16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6B04E6B-4B84-C695-2FDE-836D7ECA76F7}"/>
              </a:ext>
            </a:extLst>
          </p:cNvPr>
          <p:cNvSpPr txBox="1"/>
          <p:nvPr/>
        </p:nvSpPr>
        <p:spPr>
          <a:xfrm>
            <a:off x="5256387" y="6406838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JustFreeSlide.com</a:t>
            </a:r>
            <a:endParaRPr kumimoji="1" lang="zh-TW" altLang="en-US" sz="14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quotation-marks_897"/>
          <p:cNvSpPr>
            <a:spLocks noChangeAspect="1"/>
          </p:cNvSpPr>
          <p:nvPr/>
        </p:nvSpPr>
        <p:spPr bwMode="auto">
          <a:xfrm>
            <a:off x="6558512" y="2451794"/>
            <a:ext cx="576018" cy="493500"/>
          </a:xfrm>
          <a:custGeom>
            <a:avLst/>
            <a:gdLst>
              <a:gd name="connsiteX0" fmla="*/ 479725 w 558900"/>
              <a:gd name="connsiteY0" fmla="*/ 0 h 478835"/>
              <a:gd name="connsiteX1" fmla="*/ 479725 w 558900"/>
              <a:gd name="connsiteY1" fmla="*/ 133816 h 478835"/>
              <a:gd name="connsiteX2" fmla="*/ 419940 w 558900"/>
              <a:gd name="connsiteY2" fmla="*/ 217653 h 478835"/>
              <a:gd name="connsiteX3" fmla="*/ 419940 w 558900"/>
              <a:gd name="connsiteY3" fmla="*/ 259571 h 478835"/>
              <a:gd name="connsiteX4" fmla="*/ 558900 w 558900"/>
              <a:gd name="connsiteY4" fmla="*/ 259571 h 478835"/>
              <a:gd name="connsiteX5" fmla="*/ 558900 w 558900"/>
              <a:gd name="connsiteY5" fmla="*/ 478835 h 478835"/>
              <a:gd name="connsiteX6" fmla="*/ 298754 w 558900"/>
              <a:gd name="connsiteY6" fmla="*/ 478835 h 478835"/>
              <a:gd name="connsiteX7" fmla="*/ 298754 w 558900"/>
              <a:gd name="connsiteY7" fmla="*/ 259571 h 478835"/>
              <a:gd name="connsiteX8" fmla="*/ 479725 w 558900"/>
              <a:gd name="connsiteY8" fmla="*/ 0 h 478835"/>
              <a:gd name="connsiteX9" fmla="*/ 179355 w 558900"/>
              <a:gd name="connsiteY9" fmla="*/ 0 h 478835"/>
              <a:gd name="connsiteX10" fmla="*/ 179355 w 558900"/>
              <a:gd name="connsiteY10" fmla="*/ 133816 h 478835"/>
              <a:gd name="connsiteX11" fmla="*/ 119570 w 558900"/>
              <a:gd name="connsiteY11" fmla="*/ 217653 h 478835"/>
              <a:gd name="connsiteX12" fmla="*/ 119570 w 558900"/>
              <a:gd name="connsiteY12" fmla="*/ 259571 h 478835"/>
              <a:gd name="connsiteX13" fmla="*/ 260146 w 558900"/>
              <a:gd name="connsiteY13" fmla="*/ 259571 h 478835"/>
              <a:gd name="connsiteX14" fmla="*/ 260146 w 558900"/>
              <a:gd name="connsiteY14" fmla="*/ 478835 h 478835"/>
              <a:gd name="connsiteX15" fmla="*/ 0 w 558900"/>
              <a:gd name="connsiteY15" fmla="*/ 478835 h 478835"/>
              <a:gd name="connsiteX16" fmla="*/ 0 w 558900"/>
              <a:gd name="connsiteY16" fmla="*/ 259571 h 478835"/>
              <a:gd name="connsiteX17" fmla="*/ 179355 w 558900"/>
              <a:gd name="connsiteY17" fmla="*/ 0 h 47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8900" h="478835">
                <a:moveTo>
                  <a:pt x="479725" y="0"/>
                </a:moveTo>
                <a:lnTo>
                  <a:pt x="479725" y="133816"/>
                </a:lnTo>
                <a:cubicBezTo>
                  <a:pt x="419940" y="133816"/>
                  <a:pt x="419940" y="145102"/>
                  <a:pt x="419940" y="217653"/>
                </a:cubicBezTo>
                <a:lnTo>
                  <a:pt x="419940" y="259571"/>
                </a:lnTo>
                <a:lnTo>
                  <a:pt x="558900" y="259571"/>
                </a:lnTo>
                <a:lnTo>
                  <a:pt x="558900" y="478835"/>
                </a:lnTo>
                <a:lnTo>
                  <a:pt x="298754" y="478835"/>
                </a:lnTo>
                <a:lnTo>
                  <a:pt x="298754" y="259571"/>
                </a:lnTo>
                <a:cubicBezTo>
                  <a:pt x="298754" y="93510"/>
                  <a:pt x="339149" y="0"/>
                  <a:pt x="479725" y="0"/>
                </a:cubicBezTo>
                <a:close/>
                <a:moveTo>
                  <a:pt x="179355" y="0"/>
                </a:moveTo>
                <a:lnTo>
                  <a:pt x="179355" y="133816"/>
                </a:lnTo>
                <a:cubicBezTo>
                  <a:pt x="119570" y="133816"/>
                  <a:pt x="119570" y="145102"/>
                  <a:pt x="119570" y="217653"/>
                </a:cubicBezTo>
                <a:lnTo>
                  <a:pt x="119570" y="259571"/>
                </a:lnTo>
                <a:lnTo>
                  <a:pt x="260146" y="259571"/>
                </a:lnTo>
                <a:lnTo>
                  <a:pt x="260146" y="478835"/>
                </a:lnTo>
                <a:lnTo>
                  <a:pt x="0" y="478835"/>
                </a:lnTo>
                <a:lnTo>
                  <a:pt x="0" y="259571"/>
                </a:lnTo>
                <a:cubicBezTo>
                  <a:pt x="0" y="93510"/>
                  <a:pt x="40395" y="0"/>
                  <a:pt x="179355" y="0"/>
                </a:cubicBezTo>
                <a:close/>
              </a:path>
            </a:pathLst>
          </a:custGeom>
          <a:gradFill flip="none" rotWithShape="1">
            <a:gsLst>
              <a:gs pos="38000">
                <a:srgbClr val="FF0000">
                  <a:alpha val="49000"/>
                </a:srgbClr>
              </a:gs>
              <a:gs pos="8900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 w="38100">
            <a:gradFill>
              <a:gsLst>
                <a:gs pos="0">
                  <a:schemeClr val="bg1">
                    <a:alpha val="30000"/>
                  </a:schemeClr>
                </a:gs>
                <a:gs pos="100000">
                  <a:srgbClr val="FFFFFF">
                    <a:alpha val="50000"/>
                  </a:srgbClr>
                </a:gs>
                <a:gs pos="53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latin typeface="Roboto" panose="02000000000000000000" pitchFamily="2" charset="0"/>
              <a:sym typeface="+mn-lt"/>
            </a:endParaRPr>
          </a:p>
        </p:txBody>
      </p:sp>
      <p:sp>
        <p:nvSpPr>
          <p:cNvPr id="24" name="1"/>
          <p:cNvSpPr txBox="1">
            <a:spLocks noChangeArrowheads="1"/>
          </p:cNvSpPr>
          <p:nvPr/>
        </p:nvSpPr>
        <p:spPr bwMode="auto">
          <a:xfrm>
            <a:off x="7249542" y="2760628"/>
            <a:ext cx="14658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Title one</a:t>
            </a:r>
            <a:endParaRPr kumimoji="0" lang="en-US" altLang="zh-CN" sz="24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25" name="1"/>
          <p:cNvSpPr txBox="1">
            <a:spLocks noChangeArrowheads="1"/>
          </p:cNvSpPr>
          <p:nvPr/>
        </p:nvSpPr>
        <p:spPr bwMode="auto">
          <a:xfrm>
            <a:off x="7249542" y="3261248"/>
            <a:ext cx="3935013" cy="1312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Lorem ipsum dolor sit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consectetur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adipiscing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. Proin dolor libero,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porttitor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et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lacus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ut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sagittis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sodales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sapien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. Ut a cursus ex, in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ornare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ipsum. Sed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nec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arcu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libero. Morbi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sagittis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lobortis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odio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dignissim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posuere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Vivamus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quis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arcu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laoreet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, fermentum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erat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nec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, dictum lorem. Sed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egestas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zh-TW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accumsan</a:t>
            </a:r>
            <a:r>
              <a:rPr lang="en-US" altLang="zh-TW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vestibulum. </a:t>
            </a:r>
            <a:endParaRPr lang="ru-RU" altLang="ru-RU" sz="1000" dirty="0"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249542" y="4884860"/>
            <a:ext cx="1443790" cy="333966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7030A0"/>
              </a:gs>
              <a:gs pos="100000">
                <a:srgbClr val="FFC000"/>
              </a:gs>
            </a:gsLst>
            <a:lin ang="13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dirty="0">
              <a:solidFill>
                <a:srgbClr val="487292"/>
              </a:solidFill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27" name="1"/>
          <p:cNvSpPr txBox="1">
            <a:spLocks noChangeArrowheads="1"/>
          </p:cNvSpPr>
          <p:nvPr/>
        </p:nvSpPr>
        <p:spPr bwMode="auto">
          <a:xfrm>
            <a:off x="7535375" y="4929208"/>
            <a:ext cx="87212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</a:t>
            </a:r>
            <a:endParaRPr kumimoji="0" lang="en-US" altLang="zh-CN" sz="16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ea"/>
              <a:sym typeface="+mn-lt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668254" y="2197617"/>
            <a:ext cx="5248976" cy="328061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309536" y="2498891"/>
            <a:ext cx="3970822" cy="2492943"/>
          </a:xfrm>
          <a:prstGeom prst="rect">
            <a:avLst/>
          </a:prstGeom>
          <a:blipFill dpi="0"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6AD9D30B-B4F7-62C7-A22E-EE102E142524}"/>
              </a:ext>
            </a:extLst>
          </p:cNvPr>
          <p:cNvSpPr txBox="1">
            <a:spLocks/>
          </p:cNvSpPr>
          <p:nvPr/>
        </p:nvSpPr>
        <p:spPr>
          <a:xfrm>
            <a:off x="508001" y="355601"/>
            <a:ext cx="11157817" cy="6605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Review of work content</a:t>
            </a:r>
            <a:endParaRPr lang="zh-CN" altLang="en-US" sz="4000" dirty="0"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3632418-933D-64D9-896B-3A9EF83262E0}"/>
              </a:ext>
            </a:extLst>
          </p:cNvPr>
          <p:cNvSpPr txBox="1"/>
          <p:nvPr/>
        </p:nvSpPr>
        <p:spPr>
          <a:xfrm>
            <a:off x="5256387" y="6406838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JustFreeSlide.com</a:t>
            </a:r>
            <a:endParaRPr kumimoji="1" lang="zh-TW" altLang="en-US" sz="14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9"/>
          <p:cNvSpPr/>
          <p:nvPr/>
        </p:nvSpPr>
        <p:spPr bwMode="auto">
          <a:xfrm rot="16200000">
            <a:off x="1602461" y="2195599"/>
            <a:ext cx="1666584" cy="1473176"/>
          </a:xfrm>
          <a:custGeom>
            <a:avLst/>
            <a:gdLst>
              <a:gd name="T0" fmla="*/ 958 w 1370"/>
              <a:gd name="T1" fmla="*/ 0 h 1213"/>
              <a:gd name="T2" fmla="*/ 413 w 1370"/>
              <a:gd name="T3" fmla="*/ 0 h 1213"/>
              <a:gd name="T4" fmla="*/ 297 w 1370"/>
              <a:gd name="T5" fmla="*/ 67 h 1213"/>
              <a:gd name="T6" fmla="*/ 24 w 1370"/>
              <a:gd name="T7" fmla="*/ 539 h 1213"/>
              <a:gd name="T8" fmla="*/ 24 w 1370"/>
              <a:gd name="T9" fmla="*/ 674 h 1213"/>
              <a:gd name="T10" fmla="*/ 297 w 1370"/>
              <a:gd name="T11" fmla="*/ 1145 h 1213"/>
              <a:gd name="T12" fmla="*/ 413 w 1370"/>
              <a:gd name="T13" fmla="*/ 1213 h 1213"/>
              <a:gd name="T14" fmla="*/ 958 w 1370"/>
              <a:gd name="T15" fmla="*/ 1213 h 1213"/>
              <a:gd name="T16" fmla="*/ 1074 w 1370"/>
              <a:gd name="T17" fmla="*/ 1145 h 1213"/>
              <a:gd name="T18" fmla="*/ 1346 w 1370"/>
              <a:gd name="T19" fmla="*/ 674 h 1213"/>
              <a:gd name="T20" fmla="*/ 1346 w 1370"/>
              <a:gd name="T21" fmla="*/ 539 h 1213"/>
              <a:gd name="T22" fmla="*/ 1074 w 1370"/>
              <a:gd name="T23" fmla="*/ 67 h 1213"/>
              <a:gd name="T24" fmla="*/ 958 w 1370"/>
              <a:gd name="T25" fmla="*/ 0 h 1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0" h="1213">
                <a:moveTo>
                  <a:pt x="958" y="0"/>
                </a:moveTo>
                <a:cubicBezTo>
                  <a:pt x="413" y="0"/>
                  <a:pt x="413" y="0"/>
                  <a:pt x="413" y="0"/>
                </a:cubicBezTo>
                <a:cubicBezTo>
                  <a:pt x="365" y="0"/>
                  <a:pt x="321" y="26"/>
                  <a:pt x="297" y="67"/>
                </a:cubicBezTo>
                <a:cubicBezTo>
                  <a:pt x="24" y="539"/>
                  <a:pt x="24" y="539"/>
                  <a:pt x="24" y="539"/>
                </a:cubicBezTo>
                <a:cubicBezTo>
                  <a:pt x="0" y="581"/>
                  <a:pt x="0" y="632"/>
                  <a:pt x="24" y="674"/>
                </a:cubicBezTo>
                <a:cubicBezTo>
                  <a:pt x="297" y="1145"/>
                  <a:pt x="297" y="1145"/>
                  <a:pt x="297" y="1145"/>
                </a:cubicBezTo>
                <a:cubicBezTo>
                  <a:pt x="321" y="1187"/>
                  <a:pt x="365" y="1213"/>
                  <a:pt x="413" y="1213"/>
                </a:cubicBezTo>
                <a:cubicBezTo>
                  <a:pt x="958" y="1213"/>
                  <a:pt x="958" y="1213"/>
                  <a:pt x="958" y="1213"/>
                </a:cubicBezTo>
                <a:cubicBezTo>
                  <a:pt x="1006" y="1213"/>
                  <a:pt x="1050" y="1187"/>
                  <a:pt x="1074" y="1145"/>
                </a:cubicBezTo>
                <a:cubicBezTo>
                  <a:pt x="1346" y="674"/>
                  <a:pt x="1346" y="674"/>
                  <a:pt x="1346" y="674"/>
                </a:cubicBezTo>
                <a:cubicBezTo>
                  <a:pt x="1370" y="632"/>
                  <a:pt x="1370" y="581"/>
                  <a:pt x="1346" y="539"/>
                </a:cubicBezTo>
                <a:cubicBezTo>
                  <a:pt x="1074" y="67"/>
                  <a:pt x="1074" y="67"/>
                  <a:pt x="1074" y="67"/>
                </a:cubicBezTo>
                <a:cubicBezTo>
                  <a:pt x="1050" y="26"/>
                  <a:pt x="1006" y="0"/>
                  <a:pt x="958" y="0"/>
                </a:cubicBezTo>
                <a:close/>
              </a:path>
            </a:pathLst>
          </a:custGeom>
          <a:gradFill>
            <a:gsLst>
              <a:gs pos="0">
                <a:srgbClr val="7030A0"/>
              </a:gs>
              <a:gs pos="100000">
                <a:srgbClr val="FFC000"/>
              </a:gs>
            </a:gsLst>
            <a:lin ang="13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dirty="0">
              <a:solidFill>
                <a:srgbClr val="487292"/>
              </a:solidFill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31" name="1"/>
          <p:cNvSpPr txBox="1">
            <a:spLocks noChangeArrowheads="1"/>
          </p:cNvSpPr>
          <p:nvPr/>
        </p:nvSpPr>
        <p:spPr bwMode="auto">
          <a:xfrm>
            <a:off x="1780404" y="4116430"/>
            <a:ext cx="131070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Your title</a:t>
            </a:r>
            <a:endParaRPr kumimoji="0" lang="en-US" altLang="zh-CN" sz="20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33" name="1"/>
          <p:cNvSpPr txBox="1">
            <a:spLocks noChangeArrowheads="1"/>
          </p:cNvSpPr>
          <p:nvPr/>
        </p:nvSpPr>
        <p:spPr bwMode="auto">
          <a:xfrm>
            <a:off x="1203333" y="4544732"/>
            <a:ext cx="250188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 dolor sit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amet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,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consetur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adipin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nnscing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elit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ipsum dolor sit
</a:t>
            </a:r>
            <a:endParaRPr lang="zh-CN" altLang="en-US" sz="1200" dirty="0">
              <a:latin typeface="Roboto" panose="02000000000000000000" pitchFamily="2" charset="0"/>
              <a:ea typeface="+mn-ea"/>
              <a:cs typeface="+mn-ea"/>
              <a:sym typeface="+mn-lt"/>
            </a:endParaRPr>
          </a:p>
        </p:txBody>
      </p:sp>
      <p:sp>
        <p:nvSpPr>
          <p:cNvPr id="34" name="1"/>
          <p:cNvSpPr txBox="1">
            <a:spLocks noChangeArrowheads="1"/>
          </p:cNvSpPr>
          <p:nvPr/>
        </p:nvSpPr>
        <p:spPr bwMode="auto">
          <a:xfrm>
            <a:off x="5401493" y="4116430"/>
            <a:ext cx="131070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lvl="0" algn="ctr">
              <a:spcBef>
                <a:spcPct val="20000"/>
              </a:spcBef>
              <a:defRPr/>
            </a:pPr>
            <a:r>
              <a:rPr lang="en-US" altLang="zh-CN" sz="20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Your title</a:t>
            </a:r>
          </a:p>
        </p:txBody>
      </p:sp>
      <p:sp>
        <p:nvSpPr>
          <p:cNvPr id="35" name="1"/>
          <p:cNvSpPr txBox="1">
            <a:spLocks noChangeArrowheads="1"/>
          </p:cNvSpPr>
          <p:nvPr/>
        </p:nvSpPr>
        <p:spPr bwMode="auto">
          <a:xfrm>
            <a:off x="4824422" y="4544732"/>
            <a:ext cx="2501889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 dolor sit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amet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,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consetur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adipin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nnscing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elit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ipsum dolor sit</a:t>
            </a:r>
          </a:p>
          <a:p>
            <a:pPr algn="ctr">
              <a:lnSpc>
                <a:spcPct val="150000"/>
              </a:lnSpc>
              <a:defRPr/>
            </a:pP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
</a:t>
            </a:r>
            <a:endParaRPr lang="zh-CN" altLang="en-US" sz="1200" dirty="0">
              <a:latin typeface="Roboto" panose="02000000000000000000" pitchFamily="2" charset="0"/>
              <a:ea typeface="+mn-ea"/>
              <a:cs typeface="+mn-ea"/>
              <a:sym typeface="+mn-lt"/>
            </a:endParaRPr>
          </a:p>
        </p:txBody>
      </p:sp>
      <p:sp>
        <p:nvSpPr>
          <p:cNvPr id="36" name="1"/>
          <p:cNvSpPr txBox="1">
            <a:spLocks noChangeArrowheads="1"/>
          </p:cNvSpPr>
          <p:nvPr/>
        </p:nvSpPr>
        <p:spPr bwMode="auto">
          <a:xfrm>
            <a:off x="9022582" y="4116430"/>
            <a:ext cx="131070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lvl="0" algn="ctr">
              <a:spcBef>
                <a:spcPct val="20000"/>
              </a:spcBef>
              <a:defRPr/>
            </a:pPr>
            <a:r>
              <a:rPr lang="en-US" altLang="zh-CN" sz="20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Your title</a:t>
            </a:r>
          </a:p>
        </p:txBody>
      </p:sp>
      <p:sp>
        <p:nvSpPr>
          <p:cNvPr id="37" name="1"/>
          <p:cNvSpPr txBox="1">
            <a:spLocks noChangeArrowheads="1"/>
          </p:cNvSpPr>
          <p:nvPr/>
        </p:nvSpPr>
        <p:spPr bwMode="auto">
          <a:xfrm>
            <a:off x="8445511" y="4544732"/>
            <a:ext cx="2501889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 dolor sit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amet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,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consetur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adipin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nnscing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elit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ipsum dolor sit</a:t>
            </a:r>
          </a:p>
          <a:p>
            <a:pPr algn="ctr">
              <a:lnSpc>
                <a:spcPct val="150000"/>
              </a:lnSpc>
              <a:defRPr/>
            </a:pP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
</a:t>
            </a:r>
            <a:endParaRPr lang="zh-CN" altLang="en-US" sz="1200" dirty="0">
              <a:latin typeface="Roboto" panose="02000000000000000000" pitchFamily="2" charset="0"/>
              <a:ea typeface="+mn-ea"/>
              <a:cs typeface="+mn-ea"/>
              <a:sym typeface="+mn-lt"/>
            </a:endParaRPr>
          </a:p>
        </p:txBody>
      </p:sp>
      <p:sp>
        <p:nvSpPr>
          <p:cNvPr id="38" name="Freeform 9"/>
          <p:cNvSpPr/>
          <p:nvPr/>
        </p:nvSpPr>
        <p:spPr bwMode="auto">
          <a:xfrm rot="16200000">
            <a:off x="5223550" y="2195598"/>
            <a:ext cx="1666584" cy="1473176"/>
          </a:xfrm>
          <a:custGeom>
            <a:avLst/>
            <a:gdLst>
              <a:gd name="T0" fmla="*/ 958 w 1370"/>
              <a:gd name="T1" fmla="*/ 0 h 1213"/>
              <a:gd name="T2" fmla="*/ 413 w 1370"/>
              <a:gd name="T3" fmla="*/ 0 h 1213"/>
              <a:gd name="T4" fmla="*/ 297 w 1370"/>
              <a:gd name="T5" fmla="*/ 67 h 1213"/>
              <a:gd name="T6" fmla="*/ 24 w 1370"/>
              <a:gd name="T7" fmla="*/ 539 h 1213"/>
              <a:gd name="T8" fmla="*/ 24 w 1370"/>
              <a:gd name="T9" fmla="*/ 674 h 1213"/>
              <a:gd name="T10" fmla="*/ 297 w 1370"/>
              <a:gd name="T11" fmla="*/ 1145 h 1213"/>
              <a:gd name="T12" fmla="*/ 413 w 1370"/>
              <a:gd name="T13" fmla="*/ 1213 h 1213"/>
              <a:gd name="T14" fmla="*/ 958 w 1370"/>
              <a:gd name="T15" fmla="*/ 1213 h 1213"/>
              <a:gd name="T16" fmla="*/ 1074 w 1370"/>
              <a:gd name="T17" fmla="*/ 1145 h 1213"/>
              <a:gd name="T18" fmla="*/ 1346 w 1370"/>
              <a:gd name="T19" fmla="*/ 674 h 1213"/>
              <a:gd name="T20" fmla="*/ 1346 w 1370"/>
              <a:gd name="T21" fmla="*/ 539 h 1213"/>
              <a:gd name="T22" fmla="*/ 1074 w 1370"/>
              <a:gd name="T23" fmla="*/ 67 h 1213"/>
              <a:gd name="T24" fmla="*/ 958 w 1370"/>
              <a:gd name="T25" fmla="*/ 0 h 1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0" h="1213">
                <a:moveTo>
                  <a:pt x="958" y="0"/>
                </a:moveTo>
                <a:cubicBezTo>
                  <a:pt x="413" y="0"/>
                  <a:pt x="413" y="0"/>
                  <a:pt x="413" y="0"/>
                </a:cubicBezTo>
                <a:cubicBezTo>
                  <a:pt x="365" y="0"/>
                  <a:pt x="321" y="26"/>
                  <a:pt x="297" y="67"/>
                </a:cubicBezTo>
                <a:cubicBezTo>
                  <a:pt x="24" y="539"/>
                  <a:pt x="24" y="539"/>
                  <a:pt x="24" y="539"/>
                </a:cubicBezTo>
                <a:cubicBezTo>
                  <a:pt x="0" y="581"/>
                  <a:pt x="0" y="632"/>
                  <a:pt x="24" y="674"/>
                </a:cubicBezTo>
                <a:cubicBezTo>
                  <a:pt x="297" y="1145"/>
                  <a:pt x="297" y="1145"/>
                  <a:pt x="297" y="1145"/>
                </a:cubicBezTo>
                <a:cubicBezTo>
                  <a:pt x="321" y="1187"/>
                  <a:pt x="365" y="1213"/>
                  <a:pt x="413" y="1213"/>
                </a:cubicBezTo>
                <a:cubicBezTo>
                  <a:pt x="958" y="1213"/>
                  <a:pt x="958" y="1213"/>
                  <a:pt x="958" y="1213"/>
                </a:cubicBezTo>
                <a:cubicBezTo>
                  <a:pt x="1006" y="1213"/>
                  <a:pt x="1050" y="1187"/>
                  <a:pt x="1074" y="1145"/>
                </a:cubicBezTo>
                <a:cubicBezTo>
                  <a:pt x="1346" y="674"/>
                  <a:pt x="1346" y="674"/>
                  <a:pt x="1346" y="674"/>
                </a:cubicBezTo>
                <a:cubicBezTo>
                  <a:pt x="1370" y="632"/>
                  <a:pt x="1370" y="581"/>
                  <a:pt x="1346" y="539"/>
                </a:cubicBezTo>
                <a:cubicBezTo>
                  <a:pt x="1074" y="67"/>
                  <a:pt x="1074" y="67"/>
                  <a:pt x="1074" y="67"/>
                </a:cubicBezTo>
                <a:cubicBezTo>
                  <a:pt x="1050" y="26"/>
                  <a:pt x="1006" y="0"/>
                  <a:pt x="958" y="0"/>
                </a:cubicBezTo>
                <a:close/>
              </a:path>
            </a:pathLst>
          </a:custGeom>
          <a:gradFill>
            <a:gsLst>
              <a:gs pos="0">
                <a:srgbClr val="7030A0"/>
              </a:gs>
              <a:gs pos="100000">
                <a:srgbClr val="FFC000"/>
              </a:gs>
            </a:gsLst>
            <a:lin ang="13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dirty="0">
              <a:solidFill>
                <a:srgbClr val="487292"/>
              </a:solidFill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39" name="Freeform 9"/>
          <p:cNvSpPr/>
          <p:nvPr/>
        </p:nvSpPr>
        <p:spPr bwMode="auto">
          <a:xfrm rot="16200000">
            <a:off x="8833527" y="2195598"/>
            <a:ext cx="1666584" cy="1473176"/>
          </a:xfrm>
          <a:custGeom>
            <a:avLst/>
            <a:gdLst>
              <a:gd name="T0" fmla="*/ 958 w 1370"/>
              <a:gd name="T1" fmla="*/ 0 h 1213"/>
              <a:gd name="T2" fmla="*/ 413 w 1370"/>
              <a:gd name="T3" fmla="*/ 0 h 1213"/>
              <a:gd name="T4" fmla="*/ 297 w 1370"/>
              <a:gd name="T5" fmla="*/ 67 h 1213"/>
              <a:gd name="T6" fmla="*/ 24 w 1370"/>
              <a:gd name="T7" fmla="*/ 539 h 1213"/>
              <a:gd name="T8" fmla="*/ 24 w 1370"/>
              <a:gd name="T9" fmla="*/ 674 h 1213"/>
              <a:gd name="T10" fmla="*/ 297 w 1370"/>
              <a:gd name="T11" fmla="*/ 1145 h 1213"/>
              <a:gd name="T12" fmla="*/ 413 w 1370"/>
              <a:gd name="T13" fmla="*/ 1213 h 1213"/>
              <a:gd name="T14" fmla="*/ 958 w 1370"/>
              <a:gd name="T15" fmla="*/ 1213 h 1213"/>
              <a:gd name="T16" fmla="*/ 1074 w 1370"/>
              <a:gd name="T17" fmla="*/ 1145 h 1213"/>
              <a:gd name="T18" fmla="*/ 1346 w 1370"/>
              <a:gd name="T19" fmla="*/ 674 h 1213"/>
              <a:gd name="T20" fmla="*/ 1346 w 1370"/>
              <a:gd name="T21" fmla="*/ 539 h 1213"/>
              <a:gd name="T22" fmla="*/ 1074 w 1370"/>
              <a:gd name="T23" fmla="*/ 67 h 1213"/>
              <a:gd name="T24" fmla="*/ 958 w 1370"/>
              <a:gd name="T25" fmla="*/ 0 h 1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0" h="1213">
                <a:moveTo>
                  <a:pt x="958" y="0"/>
                </a:moveTo>
                <a:cubicBezTo>
                  <a:pt x="413" y="0"/>
                  <a:pt x="413" y="0"/>
                  <a:pt x="413" y="0"/>
                </a:cubicBezTo>
                <a:cubicBezTo>
                  <a:pt x="365" y="0"/>
                  <a:pt x="321" y="26"/>
                  <a:pt x="297" y="67"/>
                </a:cubicBezTo>
                <a:cubicBezTo>
                  <a:pt x="24" y="539"/>
                  <a:pt x="24" y="539"/>
                  <a:pt x="24" y="539"/>
                </a:cubicBezTo>
                <a:cubicBezTo>
                  <a:pt x="0" y="581"/>
                  <a:pt x="0" y="632"/>
                  <a:pt x="24" y="674"/>
                </a:cubicBezTo>
                <a:cubicBezTo>
                  <a:pt x="297" y="1145"/>
                  <a:pt x="297" y="1145"/>
                  <a:pt x="297" y="1145"/>
                </a:cubicBezTo>
                <a:cubicBezTo>
                  <a:pt x="321" y="1187"/>
                  <a:pt x="365" y="1213"/>
                  <a:pt x="413" y="1213"/>
                </a:cubicBezTo>
                <a:cubicBezTo>
                  <a:pt x="958" y="1213"/>
                  <a:pt x="958" y="1213"/>
                  <a:pt x="958" y="1213"/>
                </a:cubicBezTo>
                <a:cubicBezTo>
                  <a:pt x="1006" y="1213"/>
                  <a:pt x="1050" y="1187"/>
                  <a:pt x="1074" y="1145"/>
                </a:cubicBezTo>
                <a:cubicBezTo>
                  <a:pt x="1346" y="674"/>
                  <a:pt x="1346" y="674"/>
                  <a:pt x="1346" y="674"/>
                </a:cubicBezTo>
                <a:cubicBezTo>
                  <a:pt x="1370" y="632"/>
                  <a:pt x="1370" y="581"/>
                  <a:pt x="1346" y="539"/>
                </a:cubicBezTo>
                <a:cubicBezTo>
                  <a:pt x="1074" y="67"/>
                  <a:pt x="1074" y="67"/>
                  <a:pt x="1074" y="67"/>
                </a:cubicBezTo>
                <a:cubicBezTo>
                  <a:pt x="1050" y="26"/>
                  <a:pt x="1006" y="0"/>
                  <a:pt x="958" y="0"/>
                </a:cubicBezTo>
                <a:close/>
              </a:path>
            </a:pathLst>
          </a:custGeom>
          <a:gradFill>
            <a:gsLst>
              <a:gs pos="0">
                <a:srgbClr val="7030A0"/>
              </a:gs>
              <a:gs pos="100000">
                <a:srgbClr val="FFC000"/>
              </a:gs>
            </a:gsLst>
            <a:lin ang="13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dirty="0">
              <a:solidFill>
                <a:srgbClr val="487292"/>
              </a:solidFill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43" name="iconfont-1187-868319"/>
          <p:cNvSpPr>
            <a:spLocks noChangeAspect="1"/>
          </p:cNvSpPr>
          <p:nvPr/>
        </p:nvSpPr>
        <p:spPr bwMode="auto">
          <a:xfrm>
            <a:off x="5742609" y="2641802"/>
            <a:ext cx="655246" cy="654699"/>
          </a:xfrm>
          <a:custGeom>
            <a:avLst/>
            <a:gdLst>
              <a:gd name="T0" fmla="*/ 11212 w 12607"/>
              <a:gd name="T1" fmla="*/ 4855 h 12594"/>
              <a:gd name="T2" fmla="*/ 11019 w 12607"/>
              <a:gd name="T3" fmla="*/ 4855 h 12594"/>
              <a:gd name="T4" fmla="*/ 10644 w 12607"/>
              <a:gd name="T5" fmla="*/ 3981 h 12594"/>
              <a:gd name="T6" fmla="*/ 10796 w 12607"/>
              <a:gd name="T7" fmla="*/ 3830 h 12594"/>
              <a:gd name="T8" fmla="*/ 10796 w 12607"/>
              <a:gd name="T9" fmla="*/ 1864 h 12594"/>
              <a:gd name="T10" fmla="*/ 10755 w 12607"/>
              <a:gd name="T11" fmla="*/ 1823 h 12594"/>
              <a:gd name="T12" fmla="*/ 8781 w 12607"/>
              <a:gd name="T13" fmla="*/ 1823 h 12594"/>
              <a:gd name="T14" fmla="*/ 8611 w 12607"/>
              <a:gd name="T15" fmla="*/ 1992 h 12594"/>
              <a:gd name="T16" fmla="*/ 7729 w 12607"/>
              <a:gd name="T17" fmla="*/ 1634 h 12594"/>
              <a:gd name="T18" fmla="*/ 7729 w 12607"/>
              <a:gd name="T19" fmla="*/ 1390 h 12594"/>
              <a:gd name="T20" fmla="*/ 6333 w 12607"/>
              <a:gd name="T21" fmla="*/ 0 h 12594"/>
              <a:gd name="T22" fmla="*/ 6274 w 12607"/>
              <a:gd name="T23" fmla="*/ 0 h 12594"/>
              <a:gd name="T24" fmla="*/ 4878 w 12607"/>
              <a:gd name="T25" fmla="*/ 1390 h 12594"/>
              <a:gd name="T26" fmla="*/ 4878 w 12607"/>
              <a:gd name="T27" fmla="*/ 1652 h 12594"/>
              <a:gd name="T28" fmla="*/ 4033 w 12607"/>
              <a:gd name="T29" fmla="*/ 2003 h 12594"/>
              <a:gd name="T30" fmla="*/ 3852 w 12607"/>
              <a:gd name="T31" fmla="*/ 1823 h 12594"/>
              <a:gd name="T32" fmla="*/ 1878 w 12607"/>
              <a:gd name="T33" fmla="*/ 1823 h 12594"/>
              <a:gd name="T34" fmla="*/ 1837 w 12607"/>
              <a:gd name="T35" fmla="*/ 1864 h 12594"/>
              <a:gd name="T36" fmla="*/ 1837 w 12607"/>
              <a:gd name="T37" fmla="*/ 3830 h 12594"/>
              <a:gd name="T38" fmla="*/ 2012 w 12607"/>
              <a:gd name="T39" fmla="*/ 4004 h 12594"/>
              <a:gd name="T40" fmla="*/ 1650 w 12607"/>
              <a:gd name="T41" fmla="*/ 4855 h 12594"/>
              <a:gd name="T42" fmla="*/ 1396 w 12607"/>
              <a:gd name="T43" fmla="*/ 4855 h 12594"/>
              <a:gd name="T44" fmla="*/ 0 w 12607"/>
              <a:gd name="T45" fmla="*/ 6245 h 12594"/>
              <a:gd name="T46" fmla="*/ 0 w 12607"/>
              <a:gd name="T47" fmla="*/ 6304 h 12594"/>
              <a:gd name="T48" fmla="*/ 1396 w 12607"/>
              <a:gd name="T49" fmla="*/ 7694 h 12594"/>
              <a:gd name="T50" fmla="*/ 1618 w 12607"/>
              <a:gd name="T51" fmla="*/ 7694 h 12594"/>
              <a:gd name="T52" fmla="*/ 1983 w 12607"/>
              <a:gd name="T53" fmla="*/ 8593 h 12594"/>
              <a:gd name="T54" fmla="*/ 1814 w 12607"/>
              <a:gd name="T55" fmla="*/ 8761 h 12594"/>
              <a:gd name="T56" fmla="*/ 1814 w 12607"/>
              <a:gd name="T57" fmla="*/ 10728 h 12594"/>
              <a:gd name="T58" fmla="*/ 1855 w 12607"/>
              <a:gd name="T59" fmla="*/ 10769 h 12594"/>
              <a:gd name="T60" fmla="*/ 3829 w 12607"/>
              <a:gd name="T61" fmla="*/ 10769 h 12594"/>
              <a:gd name="T62" fmla="*/ 3981 w 12607"/>
              <a:gd name="T63" fmla="*/ 10618 h 12594"/>
              <a:gd name="T64" fmla="*/ 4878 w 12607"/>
              <a:gd name="T65" fmla="*/ 10999 h 12594"/>
              <a:gd name="T66" fmla="*/ 4878 w 12607"/>
              <a:gd name="T67" fmla="*/ 11204 h 12594"/>
              <a:gd name="T68" fmla="*/ 6274 w 12607"/>
              <a:gd name="T69" fmla="*/ 12594 h 12594"/>
              <a:gd name="T70" fmla="*/ 6333 w 12607"/>
              <a:gd name="T71" fmla="*/ 12594 h 12594"/>
              <a:gd name="T72" fmla="*/ 7729 w 12607"/>
              <a:gd name="T73" fmla="*/ 11204 h 12594"/>
              <a:gd name="T74" fmla="*/ 7729 w 12607"/>
              <a:gd name="T75" fmla="*/ 11016 h 12594"/>
              <a:gd name="T76" fmla="*/ 8664 w 12607"/>
              <a:gd name="T77" fmla="*/ 10630 h 12594"/>
              <a:gd name="T78" fmla="*/ 8803 w 12607"/>
              <a:gd name="T79" fmla="*/ 10769 h 12594"/>
              <a:gd name="T80" fmla="*/ 10777 w 12607"/>
              <a:gd name="T81" fmla="*/ 10769 h 12594"/>
              <a:gd name="T82" fmla="*/ 10819 w 12607"/>
              <a:gd name="T83" fmla="*/ 10728 h 12594"/>
              <a:gd name="T84" fmla="*/ 10819 w 12607"/>
              <a:gd name="T85" fmla="*/ 8761 h 12594"/>
              <a:gd name="T86" fmla="*/ 10673 w 12607"/>
              <a:gd name="T87" fmla="*/ 8616 h 12594"/>
              <a:gd name="T88" fmla="*/ 11051 w 12607"/>
              <a:gd name="T89" fmla="*/ 7694 h 12594"/>
              <a:gd name="T90" fmla="*/ 11211 w 12607"/>
              <a:gd name="T91" fmla="*/ 7694 h 12594"/>
              <a:gd name="T92" fmla="*/ 12607 w 12607"/>
              <a:gd name="T93" fmla="*/ 6304 h 12594"/>
              <a:gd name="T94" fmla="*/ 12607 w 12607"/>
              <a:gd name="T95" fmla="*/ 6245 h 12594"/>
              <a:gd name="T96" fmla="*/ 11212 w 12607"/>
              <a:gd name="T97" fmla="*/ 4855 h 12594"/>
              <a:gd name="T98" fmla="*/ 6337 w 12607"/>
              <a:gd name="T99" fmla="*/ 8498 h 12594"/>
              <a:gd name="T100" fmla="*/ 4152 w 12607"/>
              <a:gd name="T101" fmla="*/ 6323 h 12594"/>
              <a:gd name="T102" fmla="*/ 6337 w 12607"/>
              <a:gd name="T103" fmla="*/ 4146 h 12594"/>
              <a:gd name="T104" fmla="*/ 8521 w 12607"/>
              <a:gd name="T105" fmla="*/ 6323 h 12594"/>
              <a:gd name="T106" fmla="*/ 6337 w 12607"/>
              <a:gd name="T107" fmla="*/ 8498 h 12594"/>
              <a:gd name="T108" fmla="*/ 6337 w 12607"/>
              <a:gd name="T109" fmla="*/ 8498 h 12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607" h="12594">
                <a:moveTo>
                  <a:pt x="11212" y="4855"/>
                </a:moveTo>
                <a:lnTo>
                  <a:pt x="11019" y="4855"/>
                </a:lnTo>
                <a:cubicBezTo>
                  <a:pt x="10923" y="4550"/>
                  <a:pt x="10796" y="4258"/>
                  <a:pt x="10644" y="3981"/>
                </a:cubicBezTo>
                <a:lnTo>
                  <a:pt x="10796" y="3830"/>
                </a:lnTo>
                <a:cubicBezTo>
                  <a:pt x="11341" y="3287"/>
                  <a:pt x="11341" y="2407"/>
                  <a:pt x="10796" y="1864"/>
                </a:cubicBezTo>
                <a:lnTo>
                  <a:pt x="10755" y="1823"/>
                </a:lnTo>
                <a:cubicBezTo>
                  <a:pt x="10209" y="1279"/>
                  <a:pt x="9326" y="1279"/>
                  <a:pt x="8781" y="1823"/>
                </a:cubicBezTo>
                <a:lnTo>
                  <a:pt x="8611" y="1992"/>
                </a:lnTo>
                <a:cubicBezTo>
                  <a:pt x="8332" y="1846"/>
                  <a:pt x="8037" y="1725"/>
                  <a:pt x="7729" y="1634"/>
                </a:cubicBezTo>
                <a:lnTo>
                  <a:pt x="7729" y="1390"/>
                </a:lnTo>
                <a:cubicBezTo>
                  <a:pt x="7729" y="622"/>
                  <a:pt x="7104" y="0"/>
                  <a:pt x="6333" y="0"/>
                </a:cubicBezTo>
                <a:lnTo>
                  <a:pt x="6274" y="0"/>
                </a:lnTo>
                <a:cubicBezTo>
                  <a:pt x="5503" y="0"/>
                  <a:pt x="4878" y="622"/>
                  <a:pt x="4878" y="1390"/>
                </a:cubicBezTo>
                <a:lnTo>
                  <a:pt x="4878" y="1652"/>
                </a:lnTo>
                <a:cubicBezTo>
                  <a:pt x="4584" y="1742"/>
                  <a:pt x="4301" y="1861"/>
                  <a:pt x="4033" y="2003"/>
                </a:cubicBezTo>
                <a:lnTo>
                  <a:pt x="3852" y="1823"/>
                </a:lnTo>
                <a:cubicBezTo>
                  <a:pt x="3307" y="1280"/>
                  <a:pt x="2423" y="1280"/>
                  <a:pt x="1878" y="1823"/>
                </a:cubicBezTo>
                <a:lnTo>
                  <a:pt x="1837" y="1864"/>
                </a:lnTo>
                <a:cubicBezTo>
                  <a:pt x="1292" y="2407"/>
                  <a:pt x="1292" y="3287"/>
                  <a:pt x="1837" y="3830"/>
                </a:cubicBezTo>
                <a:lnTo>
                  <a:pt x="2012" y="4004"/>
                </a:lnTo>
                <a:cubicBezTo>
                  <a:pt x="1865" y="4274"/>
                  <a:pt x="1743" y="4558"/>
                  <a:pt x="1650" y="4855"/>
                </a:cubicBezTo>
                <a:lnTo>
                  <a:pt x="1396" y="4855"/>
                </a:lnTo>
                <a:cubicBezTo>
                  <a:pt x="625" y="4855"/>
                  <a:pt x="0" y="5478"/>
                  <a:pt x="0" y="6245"/>
                </a:cubicBezTo>
                <a:lnTo>
                  <a:pt x="0" y="6304"/>
                </a:lnTo>
                <a:cubicBezTo>
                  <a:pt x="0" y="7072"/>
                  <a:pt x="625" y="7694"/>
                  <a:pt x="1396" y="7694"/>
                </a:cubicBezTo>
                <a:lnTo>
                  <a:pt x="1618" y="7694"/>
                </a:lnTo>
                <a:cubicBezTo>
                  <a:pt x="1710" y="8008"/>
                  <a:pt x="1833" y="8308"/>
                  <a:pt x="1983" y="8593"/>
                </a:cubicBezTo>
                <a:lnTo>
                  <a:pt x="1814" y="8761"/>
                </a:lnTo>
                <a:cubicBezTo>
                  <a:pt x="1269" y="9304"/>
                  <a:pt x="1269" y="10185"/>
                  <a:pt x="1814" y="10728"/>
                </a:cubicBezTo>
                <a:lnTo>
                  <a:pt x="1855" y="10769"/>
                </a:lnTo>
                <a:cubicBezTo>
                  <a:pt x="2400" y="11312"/>
                  <a:pt x="3284" y="11312"/>
                  <a:pt x="3829" y="10769"/>
                </a:cubicBezTo>
                <a:lnTo>
                  <a:pt x="3981" y="10618"/>
                </a:lnTo>
                <a:cubicBezTo>
                  <a:pt x="4264" y="10773"/>
                  <a:pt x="4564" y="10902"/>
                  <a:pt x="4878" y="10999"/>
                </a:cubicBezTo>
                <a:lnTo>
                  <a:pt x="4878" y="11204"/>
                </a:lnTo>
                <a:cubicBezTo>
                  <a:pt x="4878" y="11972"/>
                  <a:pt x="5503" y="12594"/>
                  <a:pt x="6274" y="12594"/>
                </a:cubicBezTo>
                <a:lnTo>
                  <a:pt x="6333" y="12594"/>
                </a:lnTo>
                <a:cubicBezTo>
                  <a:pt x="7104" y="12594"/>
                  <a:pt x="7729" y="11972"/>
                  <a:pt x="7729" y="11204"/>
                </a:cubicBezTo>
                <a:lnTo>
                  <a:pt x="7729" y="11016"/>
                </a:lnTo>
                <a:cubicBezTo>
                  <a:pt x="8056" y="10920"/>
                  <a:pt x="8368" y="10788"/>
                  <a:pt x="8664" y="10630"/>
                </a:cubicBezTo>
                <a:lnTo>
                  <a:pt x="8803" y="10769"/>
                </a:lnTo>
                <a:cubicBezTo>
                  <a:pt x="9348" y="11312"/>
                  <a:pt x="10233" y="11312"/>
                  <a:pt x="10777" y="10769"/>
                </a:cubicBezTo>
                <a:lnTo>
                  <a:pt x="10819" y="10728"/>
                </a:lnTo>
                <a:cubicBezTo>
                  <a:pt x="11364" y="10185"/>
                  <a:pt x="11364" y="9304"/>
                  <a:pt x="10819" y="8761"/>
                </a:cubicBezTo>
                <a:lnTo>
                  <a:pt x="10673" y="8616"/>
                </a:lnTo>
                <a:cubicBezTo>
                  <a:pt x="10828" y="8324"/>
                  <a:pt x="10956" y="8017"/>
                  <a:pt x="11051" y="7694"/>
                </a:cubicBezTo>
                <a:lnTo>
                  <a:pt x="11211" y="7694"/>
                </a:lnTo>
                <a:cubicBezTo>
                  <a:pt x="11982" y="7694"/>
                  <a:pt x="12607" y="7071"/>
                  <a:pt x="12607" y="6304"/>
                </a:cubicBezTo>
                <a:lnTo>
                  <a:pt x="12607" y="6245"/>
                </a:lnTo>
                <a:cubicBezTo>
                  <a:pt x="12607" y="5477"/>
                  <a:pt x="11982" y="4855"/>
                  <a:pt x="11212" y="4855"/>
                </a:cubicBezTo>
                <a:close/>
                <a:moveTo>
                  <a:pt x="6337" y="8498"/>
                </a:moveTo>
                <a:cubicBezTo>
                  <a:pt x="5130" y="8498"/>
                  <a:pt x="4152" y="7524"/>
                  <a:pt x="4152" y="6323"/>
                </a:cubicBezTo>
                <a:cubicBezTo>
                  <a:pt x="4152" y="5120"/>
                  <a:pt x="5130" y="4146"/>
                  <a:pt x="6337" y="4146"/>
                </a:cubicBezTo>
                <a:cubicBezTo>
                  <a:pt x="7544" y="4146"/>
                  <a:pt x="8521" y="5120"/>
                  <a:pt x="8521" y="6323"/>
                </a:cubicBezTo>
                <a:cubicBezTo>
                  <a:pt x="8521" y="7524"/>
                  <a:pt x="7544" y="8498"/>
                  <a:pt x="6337" y="8498"/>
                </a:cubicBezTo>
                <a:close/>
                <a:moveTo>
                  <a:pt x="6337" y="8498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44" name="iconfont-11920-5700803"/>
          <p:cNvSpPr>
            <a:spLocks noChangeAspect="1"/>
          </p:cNvSpPr>
          <p:nvPr/>
        </p:nvSpPr>
        <p:spPr bwMode="auto">
          <a:xfrm>
            <a:off x="2132259" y="2641802"/>
            <a:ext cx="606987" cy="606985"/>
          </a:xfrm>
          <a:custGeom>
            <a:avLst/>
            <a:gdLst>
              <a:gd name="T0" fmla="*/ 0 w 11200"/>
              <a:gd name="T1" fmla="*/ 0 h 11200"/>
              <a:gd name="T2" fmla="*/ 4800 w 11200"/>
              <a:gd name="T3" fmla="*/ 0 h 11200"/>
              <a:gd name="T4" fmla="*/ 4800 w 11200"/>
              <a:gd name="T5" fmla="*/ 4800 h 11200"/>
              <a:gd name="T6" fmla="*/ 0 w 11200"/>
              <a:gd name="T7" fmla="*/ 4800 h 11200"/>
              <a:gd name="T8" fmla="*/ 0 w 11200"/>
              <a:gd name="T9" fmla="*/ 0 h 11200"/>
              <a:gd name="T10" fmla="*/ 0 w 11200"/>
              <a:gd name="T11" fmla="*/ 6400 h 11200"/>
              <a:gd name="T12" fmla="*/ 4800 w 11200"/>
              <a:gd name="T13" fmla="*/ 6400 h 11200"/>
              <a:gd name="T14" fmla="*/ 4800 w 11200"/>
              <a:gd name="T15" fmla="*/ 11200 h 11200"/>
              <a:gd name="T16" fmla="*/ 0 w 11200"/>
              <a:gd name="T17" fmla="*/ 11200 h 11200"/>
              <a:gd name="T18" fmla="*/ 0 w 11200"/>
              <a:gd name="T19" fmla="*/ 6400 h 11200"/>
              <a:gd name="T20" fmla="*/ 6400 w 11200"/>
              <a:gd name="T21" fmla="*/ 6400 h 11200"/>
              <a:gd name="T22" fmla="*/ 11200 w 11200"/>
              <a:gd name="T23" fmla="*/ 6400 h 11200"/>
              <a:gd name="T24" fmla="*/ 11200 w 11200"/>
              <a:gd name="T25" fmla="*/ 11200 h 11200"/>
              <a:gd name="T26" fmla="*/ 6400 w 11200"/>
              <a:gd name="T27" fmla="*/ 11200 h 11200"/>
              <a:gd name="T28" fmla="*/ 6400 w 11200"/>
              <a:gd name="T29" fmla="*/ 6400 h 11200"/>
              <a:gd name="T30" fmla="*/ 8800 w 11200"/>
              <a:gd name="T31" fmla="*/ 4800 h 11200"/>
              <a:gd name="T32" fmla="*/ 11200 w 11200"/>
              <a:gd name="T33" fmla="*/ 2400 h 11200"/>
              <a:gd name="T34" fmla="*/ 8800 w 11200"/>
              <a:gd name="T35" fmla="*/ 0 h 11200"/>
              <a:gd name="T36" fmla="*/ 6400 w 11200"/>
              <a:gd name="T37" fmla="*/ 2400 h 11200"/>
              <a:gd name="T38" fmla="*/ 8800 w 11200"/>
              <a:gd name="T39" fmla="*/ 4800 h 1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200" h="11200">
                <a:moveTo>
                  <a:pt x="0" y="0"/>
                </a:moveTo>
                <a:lnTo>
                  <a:pt x="4800" y="0"/>
                </a:lnTo>
                <a:lnTo>
                  <a:pt x="4800" y="4800"/>
                </a:lnTo>
                <a:lnTo>
                  <a:pt x="0" y="4800"/>
                </a:lnTo>
                <a:lnTo>
                  <a:pt x="0" y="0"/>
                </a:lnTo>
                <a:close/>
                <a:moveTo>
                  <a:pt x="0" y="6400"/>
                </a:moveTo>
                <a:lnTo>
                  <a:pt x="4800" y="6400"/>
                </a:lnTo>
                <a:lnTo>
                  <a:pt x="4800" y="11200"/>
                </a:lnTo>
                <a:lnTo>
                  <a:pt x="0" y="11200"/>
                </a:lnTo>
                <a:lnTo>
                  <a:pt x="0" y="6400"/>
                </a:lnTo>
                <a:close/>
                <a:moveTo>
                  <a:pt x="6400" y="6400"/>
                </a:moveTo>
                <a:lnTo>
                  <a:pt x="11200" y="6400"/>
                </a:lnTo>
                <a:lnTo>
                  <a:pt x="11200" y="11200"/>
                </a:lnTo>
                <a:lnTo>
                  <a:pt x="6400" y="11200"/>
                </a:lnTo>
                <a:lnTo>
                  <a:pt x="6400" y="6400"/>
                </a:lnTo>
                <a:close/>
                <a:moveTo>
                  <a:pt x="8800" y="4800"/>
                </a:moveTo>
                <a:cubicBezTo>
                  <a:pt x="10125" y="4800"/>
                  <a:pt x="11200" y="3725"/>
                  <a:pt x="11200" y="2400"/>
                </a:cubicBezTo>
                <a:cubicBezTo>
                  <a:pt x="11200" y="1075"/>
                  <a:pt x="10125" y="0"/>
                  <a:pt x="8800" y="0"/>
                </a:cubicBezTo>
                <a:cubicBezTo>
                  <a:pt x="7475" y="0"/>
                  <a:pt x="6400" y="1075"/>
                  <a:pt x="6400" y="2400"/>
                </a:cubicBezTo>
                <a:cubicBezTo>
                  <a:pt x="6400" y="3725"/>
                  <a:pt x="7475" y="4800"/>
                  <a:pt x="8800" y="48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45" name="iconfont-1191-866883"/>
          <p:cNvSpPr>
            <a:spLocks noChangeAspect="1"/>
          </p:cNvSpPr>
          <p:nvPr/>
        </p:nvSpPr>
        <p:spPr bwMode="auto">
          <a:xfrm>
            <a:off x="9350309" y="2648018"/>
            <a:ext cx="655246" cy="648483"/>
          </a:xfrm>
          <a:custGeom>
            <a:avLst/>
            <a:gdLst>
              <a:gd name="T0" fmla="*/ 2709 w 7873"/>
              <a:gd name="T1" fmla="*/ 1592 h 7791"/>
              <a:gd name="T2" fmla="*/ 5329 w 7873"/>
              <a:gd name="T3" fmla="*/ 1624 h 7791"/>
              <a:gd name="T4" fmla="*/ 5782 w 7873"/>
              <a:gd name="T5" fmla="*/ 969 h 7791"/>
              <a:gd name="T6" fmla="*/ 5477 w 7873"/>
              <a:gd name="T7" fmla="*/ 432 h 7791"/>
              <a:gd name="T8" fmla="*/ 4004 w 7873"/>
              <a:gd name="T9" fmla="*/ 13 h 7791"/>
              <a:gd name="T10" fmla="*/ 2709 w 7873"/>
              <a:gd name="T11" fmla="*/ 368 h 7791"/>
              <a:gd name="T12" fmla="*/ 2352 w 7873"/>
              <a:gd name="T13" fmla="*/ 840 h 7791"/>
              <a:gd name="T14" fmla="*/ 2709 w 7873"/>
              <a:gd name="T15" fmla="*/ 1592 h 7791"/>
              <a:gd name="T16" fmla="*/ 2699 w 7873"/>
              <a:gd name="T17" fmla="*/ 2258 h 7791"/>
              <a:gd name="T18" fmla="*/ 3046 w 7873"/>
              <a:gd name="T19" fmla="*/ 2376 h 7791"/>
              <a:gd name="T20" fmla="*/ 3351 w 7873"/>
              <a:gd name="T21" fmla="*/ 2537 h 7791"/>
              <a:gd name="T22" fmla="*/ 4656 w 7873"/>
              <a:gd name="T23" fmla="*/ 2570 h 7791"/>
              <a:gd name="T24" fmla="*/ 5624 w 7873"/>
              <a:gd name="T25" fmla="*/ 2076 h 7791"/>
              <a:gd name="T26" fmla="*/ 5782 w 7873"/>
              <a:gd name="T27" fmla="*/ 1335 h 7791"/>
              <a:gd name="T28" fmla="*/ 5698 w 7873"/>
              <a:gd name="T29" fmla="*/ 1592 h 7791"/>
              <a:gd name="T30" fmla="*/ 2331 w 7873"/>
              <a:gd name="T31" fmla="*/ 1335 h 7791"/>
              <a:gd name="T32" fmla="*/ 2699 w 7873"/>
              <a:gd name="T33" fmla="*/ 2258 h 7791"/>
              <a:gd name="T34" fmla="*/ 3730 w 7873"/>
              <a:gd name="T35" fmla="*/ 2903 h 7791"/>
              <a:gd name="T36" fmla="*/ 3888 w 7873"/>
              <a:gd name="T37" fmla="*/ 3300 h 7791"/>
              <a:gd name="T38" fmla="*/ 4414 w 7873"/>
              <a:gd name="T39" fmla="*/ 3128 h 7791"/>
              <a:gd name="T40" fmla="*/ 5519 w 7873"/>
              <a:gd name="T41" fmla="*/ 2849 h 7791"/>
              <a:gd name="T42" fmla="*/ 5782 w 7873"/>
              <a:gd name="T43" fmla="*/ 2011 h 7791"/>
              <a:gd name="T44" fmla="*/ 5761 w 7873"/>
              <a:gd name="T45" fmla="*/ 2140 h 7791"/>
              <a:gd name="T46" fmla="*/ 3730 w 7873"/>
              <a:gd name="T47" fmla="*/ 2903 h 7791"/>
              <a:gd name="T48" fmla="*/ 3330 w 7873"/>
              <a:gd name="T49" fmla="*/ 2967 h 7791"/>
              <a:gd name="T50" fmla="*/ 1752 w 7873"/>
              <a:gd name="T51" fmla="*/ 2494 h 7791"/>
              <a:gd name="T52" fmla="*/ 742 w 7873"/>
              <a:gd name="T53" fmla="*/ 2709 h 7791"/>
              <a:gd name="T54" fmla="*/ 152 w 7873"/>
              <a:gd name="T55" fmla="*/ 3644 h 7791"/>
              <a:gd name="T56" fmla="*/ 1815 w 7873"/>
              <a:gd name="T57" fmla="*/ 4428 h 7791"/>
              <a:gd name="T58" fmla="*/ 3530 w 7873"/>
              <a:gd name="T59" fmla="*/ 3687 h 7791"/>
              <a:gd name="T60" fmla="*/ 3330 w 7873"/>
              <a:gd name="T61" fmla="*/ 2967 h 7791"/>
              <a:gd name="T62" fmla="*/ 3236 w 7873"/>
              <a:gd name="T63" fmla="*/ 4267 h 7791"/>
              <a:gd name="T64" fmla="*/ 100 w 7873"/>
              <a:gd name="T65" fmla="*/ 3837 h 7791"/>
              <a:gd name="T66" fmla="*/ 289 w 7873"/>
              <a:gd name="T67" fmla="*/ 4567 h 7791"/>
              <a:gd name="T68" fmla="*/ 3036 w 7873"/>
              <a:gd name="T69" fmla="*/ 4825 h 7791"/>
              <a:gd name="T70" fmla="*/ 3288 w 7873"/>
              <a:gd name="T71" fmla="*/ 4234 h 7791"/>
              <a:gd name="T72" fmla="*/ 3236 w 7873"/>
              <a:gd name="T73" fmla="*/ 4267 h 7791"/>
              <a:gd name="T74" fmla="*/ 7676 w 7873"/>
              <a:gd name="T75" fmla="*/ 4686 h 7791"/>
              <a:gd name="T76" fmla="*/ 5708 w 7873"/>
              <a:gd name="T77" fmla="*/ 3407 h 7791"/>
              <a:gd name="T78" fmla="*/ 4193 w 7873"/>
              <a:gd name="T79" fmla="*/ 4063 h 7791"/>
              <a:gd name="T80" fmla="*/ 3572 w 7873"/>
              <a:gd name="T81" fmla="*/ 5620 h 7791"/>
              <a:gd name="T82" fmla="*/ 4214 w 7873"/>
              <a:gd name="T83" fmla="*/ 7145 h 7791"/>
              <a:gd name="T84" fmla="*/ 5740 w 7873"/>
              <a:gd name="T85" fmla="*/ 7779 h 7791"/>
              <a:gd name="T86" fmla="*/ 7245 w 7873"/>
              <a:gd name="T87" fmla="*/ 7134 h 7791"/>
              <a:gd name="T88" fmla="*/ 7866 w 7873"/>
              <a:gd name="T89" fmla="*/ 5577 h 7791"/>
              <a:gd name="T90" fmla="*/ 7676 w 7873"/>
              <a:gd name="T91" fmla="*/ 4686 h 7791"/>
              <a:gd name="T92" fmla="*/ 5719 w 7873"/>
              <a:gd name="T93" fmla="*/ 6286 h 7791"/>
              <a:gd name="T94" fmla="*/ 4267 w 7873"/>
              <a:gd name="T95" fmla="*/ 5953 h 7791"/>
              <a:gd name="T96" fmla="*/ 4330 w 7873"/>
              <a:gd name="T97" fmla="*/ 5556 h 7791"/>
              <a:gd name="T98" fmla="*/ 5603 w 7873"/>
              <a:gd name="T99" fmla="*/ 5867 h 7791"/>
              <a:gd name="T100" fmla="*/ 6908 w 7873"/>
              <a:gd name="T101" fmla="*/ 3977 h 7791"/>
              <a:gd name="T102" fmla="*/ 7255 w 7873"/>
              <a:gd name="T103" fmla="*/ 4535 h 7791"/>
              <a:gd name="T104" fmla="*/ 5719 w 7873"/>
              <a:gd name="T105" fmla="*/ 6286 h 7791"/>
              <a:gd name="T106" fmla="*/ 121 w 7873"/>
              <a:gd name="T107" fmla="*/ 4492 h 7791"/>
              <a:gd name="T108" fmla="*/ 152 w 7873"/>
              <a:gd name="T109" fmla="*/ 5008 h 7791"/>
              <a:gd name="T110" fmla="*/ 1310 w 7873"/>
              <a:gd name="T111" fmla="*/ 5738 h 7791"/>
              <a:gd name="T112" fmla="*/ 2930 w 7873"/>
              <a:gd name="T113" fmla="*/ 5566 h 7791"/>
              <a:gd name="T114" fmla="*/ 2962 w 7873"/>
              <a:gd name="T115" fmla="*/ 5169 h 7791"/>
              <a:gd name="T116" fmla="*/ 121 w 7873"/>
              <a:gd name="T117" fmla="*/ 4492 h 7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873" h="7791">
                <a:moveTo>
                  <a:pt x="2709" y="1592"/>
                </a:moveTo>
                <a:cubicBezTo>
                  <a:pt x="3377" y="2060"/>
                  <a:pt x="4681" y="2036"/>
                  <a:pt x="5329" y="1624"/>
                </a:cubicBezTo>
                <a:cubicBezTo>
                  <a:pt x="5545" y="1487"/>
                  <a:pt x="5785" y="1286"/>
                  <a:pt x="5782" y="969"/>
                </a:cubicBezTo>
                <a:cubicBezTo>
                  <a:pt x="5780" y="712"/>
                  <a:pt x="5610" y="541"/>
                  <a:pt x="5477" y="432"/>
                </a:cubicBezTo>
                <a:cubicBezTo>
                  <a:pt x="5134" y="153"/>
                  <a:pt x="4575" y="0"/>
                  <a:pt x="4004" y="13"/>
                </a:cubicBezTo>
                <a:cubicBezTo>
                  <a:pt x="3452" y="27"/>
                  <a:pt x="3028" y="142"/>
                  <a:pt x="2709" y="368"/>
                </a:cubicBezTo>
                <a:cubicBezTo>
                  <a:pt x="2579" y="460"/>
                  <a:pt x="2397" y="651"/>
                  <a:pt x="2352" y="840"/>
                </a:cubicBezTo>
                <a:cubicBezTo>
                  <a:pt x="2268" y="1188"/>
                  <a:pt x="2508" y="1452"/>
                  <a:pt x="2709" y="1592"/>
                </a:cubicBezTo>
                <a:close/>
                <a:moveTo>
                  <a:pt x="2699" y="2258"/>
                </a:moveTo>
                <a:cubicBezTo>
                  <a:pt x="2797" y="2310"/>
                  <a:pt x="2931" y="2327"/>
                  <a:pt x="3046" y="2376"/>
                </a:cubicBezTo>
                <a:cubicBezTo>
                  <a:pt x="3149" y="2421"/>
                  <a:pt x="3244" y="2499"/>
                  <a:pt x="3351" y="2537"/>
                </a:cubicBezTo>
                <a:cubicBezTo>
                  <a:pt x="3702" y="2664"/>
                  <a:pt x="4247" y="2653"/>
                  <a:pt x="4656" y="2570"/>
                </a:cubicBezTo>
                <a:cubicBezTo>
                  <a:pt x="5060" y="2487"/>
                  <a:pt x="5429" y="2312"/>
                  <a:pt x="5624" y="2076"/>
                </a:cubicBezTo>
                <a:cubicBezTo>
                  <a:pt x="5764" y="1906"/>
                  <a:pt x="5830" y="1635"/>
                  <a:pt x="5782" y="1335"/>
                </a:cubicBezTo>
                <a:cubicBezTo>
                  <a:pt x="5772" y="1424"/>
                  <a:pt x="5742" y="1519"/>
                  <a:pt x="5698" y="1592"/>
                </a:cubicBezTo>
                <a:cubicBezTo>
                  <a:pt x="5156" y="2500"/>
                  <a:pt x="2595" y="2483"/>
                  <a:pt x="2331" y="1335"/>
                </a:cubicBezTo>
                <a:cubicBezTo>
                  <a:pt x="2289" y="1782"/>
                  <a:pt x="2428" y="2114"/>
                  <a:pt x="2699" y="2258"/>
                </a:cubicBezTo>
                <a:close/>
                <a:moveTo>
                  <a:pt x="3730" y="2903"/>
                </a:moveTo>
                <a:cubicBezTo>
                  <a:pt x="3794" y="3024"/>
                  <a:pt x="3869" y="3133"/>
                  <a:pt x="3888" y="3300"/>
                </a:cubicBezTo>
                <a:cubicBezTo>
                  <a:pt x="4160" y="3343"/>
                  <a:pt x="4254" y="3211"/>
                  <a:pt x="4414" y="3128"/>
                </a:cubicBezTo>
                <a:cubicBezTo>
                  <a:pt x="4739" y="2959"/>
                  <a:pt x="5059" y="2880"/>
                  <a:pt x="5519" y="2849"/>
                </a:cubicBezTo>
                <a:cubicBezTo>
                  <a:pt x="5727" y="2700"/>
                  <a:pt x="5840" y="2396"/>
                  <a:pt x="5782" y="2011"/>
                </a:cubicBezTo>
                <a:cubicBezTo>
                  <a:pt x="5775" y="2060"/>
                  <a:pt x="5774" y="2105"/>
                  <a:pt x="5761" y="2140"/>
                </a:cubicBezTo>
                <a:cubicBezTo>
                  <a:pt x="5540" y="2743"/>
                  <a:pt x="4538" y="2972"/>
                  <a:pt x="3730" y="2903"/>
                </a:cubicBezTo>
                <a:close/>
                <a:moveTo>
                  <a:pt x="3330" y="2967"/>
                </a:moveTo>
                <a:cubicBezTo>
                  <a:pt x="2977" y="2629"/>
                  <a:pt x="2385" y="2464"/>
                  <a:pt x="1752" y="2494"/>
                </a:cubicBezTo>
                <a:cubicBezTo>
                  <a:pt x="1329" y="2515"/>
                  <a:pt x="1030" y="2573"/>
                  <a:pt x="742" y="2709"/>
                </a:cubicBezTo>
                <a:cubicBezTo>
                  <a:pt x="435" y="2855"/>
                  <a:pt x="0" y="3158"/>
                  <a:pt x="152" y="3644"/>
                </a:cubicBezTo>
                <a:cubicBezTo>
                  <a:pt x="317" y="4167"/>
                  <a:pt x="1145" y="4424"/>
                  <a:pt x="1815" y="4428"/>
                </a:cubicBezTo>
                <a:cubicBezTo>
                  <a:pt x="2518" y="4432"/>
                  <a:pt x="3327" y="4194"/>
                  <a:pt x="3530" y="3687"/>
                </a:cubicBezTo>
                <a:cubicBezTo>
                  <a:pt x="3654" y="3377"/>
                  <a:pt x="3498" y="3127"/>
                  <a:pt x="3330" y="2967"/>
                </a:cubicBezTo>
                <a:close/>
                <a:moveTo>
                  <a:pt x="3236" y="4267"/>
                </a:moveTo>
                <a:cubicBezTo>
                  <a:pt x="2479" y="4956"/>
                  <a:pt x="393" y="4883"/>
                  <a:pt x="100" y="3837"/>
                </a:cubicBezTo>
                <a:cubicBezTo>
                  <a:pt x="89" y="4158"/>
                  <a:pt x="149" y="4405"/>
                  <a:pt x="289" y="4567"/>
                </a:cubicBezTo>
                <a:cubicBezTo>
                  <a:pt x="809" y="5172"/>
                  <a:pt x="2306" y="5269"/>
                  <a:pt x="3036" y="4825"/>
                </a:cubicBezTo>
                <a:cubicBezTo>
                  <a:pt x="3102" y="4610"/>
                  <a:pt x="3176" y="4403"/>
                  <a:pt x="3288" y="4234"/>
                </a:cubicBezTo>
                <a:cubicBezTo>
                  <a:pt x="3260" y="4206"/>
                  <a:pt x="3247" y="4256"/>
                  <a:pt x="3236" y="4267"/>
                </a:cubicBezTo>
                <a:close/>
                <a:moveTo>
                  <a:pt x="7676" y="4686"/>
                </a:moveTo>
                <a:cubicBezTo>
                  <a:pt x="7360" y="3976"/>
                  <a:pt x="6678" y="3405"/>
                  <a:pt x="5708" y="3407"/>
                </a:cubicBezTo>
                <a:cubicBezTo>
                  <a:pt x="5002" y="3409"/>
                  <a:pt x="4538" y="3710"/>
                  <a:pt x="4193" y="4063"/>
                </a:cubicBezTo>
                <a:cubicBezTo>
                  <a:pt x="3851" y="4412"/>
                  <a:pt x="3559" y="4942"/>
                  <a:pt x="3572" y="5620"/>
                </a:cubicBezTo>
                <a:cubicBezTo>
                  <a:pt x="3585" y="6291"/>
                  <a:pt x="3852" y="6780"/>
                  <a:pt x="4214" y="7145"/>
                </a:cubicBezTo>
                <a:cubicBezTo>
                  <a:pt x="4572" y="7506"/>
                  <a:pt x="5098" y="7791"/>
                  <a:pt x="5740" y="7779"/>
                </a:cubicBezTo>
                <a:cubicBezTo>
                  <a:pt x="6380" y="7767"/>
                  <a:pt x="6891" y="7500"/>
                  <a:pt x="7245" y="7134"/>
                </a:cubicBezTo>
                <a:cubicBezTo>
                  <a:pt x="7592" y="6776"/>
                  <a:pt x="7873" y="6254"/>
                  <a:pt x="7866" y="5577"/>
                </a:cubicBezTo>
                <a:cubicBezTo>
                  <a:pt x="7862" y="5260"/>
                  <a:pt x="7791" y="4942"/>
                  <a:pt x="7676" y="4686"/>
                </a:cubicBezTo>
                <a:close/>
                <a:moveTo>
                  <a:pt x="5719" y="6286"/>
                </a:moveTo>
                <a:cubicBezTo>
                  <a:pt x="5246" y="6164"/>
                  <a:pt x="4746" y="6069"/>
                  <a:pt x="4267" y="5953"/>
                </a:cubicBezTo>
                <a:cubicBezTo>
                  <a:pt x="4280" y="5812"/>
                  <a:pt x="4304" y="5683"/>
                  <a:pt x="4330" y="5556"/>
                </a:cubicBezTo>
                <a:cubicBezTo>
                  <a:pt x="4751" y="5663"/>
                  <a:pt x="5186" y="5756"/>
                  <a:pt x="5603" y="5867"/>
                </a:cubicBezTo>
                <a:cubicBezTo>
                  <a:pt x="6042" y="5241"/>
                  <a:pt x="6475" y="4609"/>
                  <a:pt x="6908" y="3977"/>
                </a:cubicBezTo>
                <a:cubicBezTo>
                  <a:pt x="7035" y="4151"/>
                  <a:pt x="7136" y="4353"/>
                  <a:pt x="7255" y="4535"/>
                </a:cubicBezTo>
                <a:cubicBezTo>
                  <a:pt x="6754" y="5129"/>
                  <a:pt x="6248" y="5720"/>
                  <a:pt x="5719" y="6286"/>
                </a:cubicBezTo>
                <a:close/>
                <a:moveTo>
                  <a:pt x="121" y="4492"/>
                </a:moveTo>
                <a:cubicBezTo>
                  <a:pt x="128" y="4663"/>
                  <a:pt x="104" y="4863"/>
                  <a:pt x="152" y="5008"/>
                </a:cubicBezTo>
                <a:cubicBezTo>
                  <a:pt x="286" y="5405"/>
                  <a:pt x="816" y="5648"/>
                  <a:pt x="1310" y="5738"/>
                </a:cubicBezTo>
                <a:cubicBezTo>
                  <a:pt x="1869" y="5840"/>
                  <a:pt x="2512" y="5761"/>
                  <a:pt x="2930" y="5566"/>
                </a:cubicBezTo>
                <a:cubicBezTo>
                  <a:pt x="2928" y="5421"/>
                  <a:pt x="2946" y="5296"/>
                  <a:pt x="2962" y="5169"/>
                </a:cubicBezTo>
                <a:cubicBezTo>
                  <a:pt x="2038" y="5580"/>
                  <a:pt x="359" y="5455"/>
                  <a:pt x="121" y="44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23" name="Title 2">
            <a:extLst>
              <a:ext uri="{FF2B5EF4-FFF2-40B4-BE49-F238E27FC236}">
                <a16:creationId xmlns:a16="http://schemas.microsoft.com/office/drawing/2014/main" id="{05418546-42D8-8100-FA1E-FDF677A92D4C}"/>
              </a:ext>
            </a:extLst>
          </p:cNvPr>
          <p:cNvSpPr txBox="1">
            <a:spLocks/>
          </p:cNvSpPr>
          <p:nvPr/>
        </p:nvSpPr>
        <p:spPr>
          <a:xfrm>
            <a:off x="508001" y="355601"/>
            <a:ext cx="11157817" cy="6605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Review of work content</a:t>
            </a:r>
            <a:endParaRPr lang="zh-CN" altLang="en-US" sz="4000" dirty="0"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1BF5955-C5EF-E39B-DB37-070B424F62FB}"/>
              </a:ext>
            </a:extLst>
          </p:cNvPr>
          <p:cNvSpPr txBox="1"/>
          <p:nvPr/>
        </p:nvSpPr>
        <p:spPr>
          <a:xfrm>
            <a:off x="5256387" y="6406838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JustFreeSlide.com</a:t>
            </a:r>
            <a:endParaRPr kumimoji="1" lang="zh-TW" altLang="en-US" sz="14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">
            <a:extLst>
              <a:ext uri="{FF2B5EF4-FFF2-40B4-BE49-F238E27FC236}">
                <a16:creationId xmlns:a16="http://schemas.microsoft.com/office/drawing/2014/main" id="{05418546-42D8-8100-FA1E-FDF677A92D4C}"/>
              </a:ext>
            </a:extLst>
          </p:cNvPr>
          <p:cNvSpPr txBox="1">
            <a:spLocks/>
          </p:cNvSpPr>
          <p:nvPr/>
        </p:nvSpPr>
        <p:spPr>
          <a:xfrm>
            <a:off x="508001" y="355601"/>
            <a:ext cx="11157817" cy="6605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Review of work content</a:t>
            </a:r>
            <a:endParaRPr lang="zh-CN" altLang="en-US" sz="4000" dirty="0"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16" name="椭圆 42">
            <a:extLst>
              <a:ext uri="{FF2B5EF4-FFF2-40B4-BE49-F238E27FC236}">
                <a16:creationId xmlns:a16="http://schemas.microsoft.com/office/drawing/2014/main" id="{E721C37C-A7C8-F8E7-1AFF-7603774D366E}"/>
              </a:ext>
            </a:extLst>
          </p:cNvPr>
          <p:cNvSpPr/>
          <p:nvPr/>
        </p:nvSpPr>
        <p:spPr>
          <a:xfrm>
            <a:off x="6568487" y="1716969"/>
            <a:ext cx="869714" cy="869714"/>
          </a:xfrm>
          <a:prstGeom prst="ellipse">
            <a:avLst/>
          </a:prstGeom>
          <a:gradFill>
            <a:gsLst>
              <a:gs pos="0">
                <a:srgbClr val="7030A0"/>
              </a:gs>
              <a:gs pos="100000">
                <a:srgbClr val="FFC000"/>
              </a:gs>
            </a:gsLst>
            <a:lin ang="13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dirty="0">
              <a:solidFill>
                <a:srgbClr val="487292"/>
              </a:solidFill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17" name="Freeform 74">
            <a:extLst>
              <a:ext uri="{FF2B5EF4-FFF2-40B4-BE49-F238E27FC236}">
                <a16:creationId xmlns:a16="http://schemas.microsoft.com/office/drawing/2014/main" id="{8FA2D008-3419-5A8F-D0F2-2488E2B26489}"/>
              </a:ext>
            </a:extLst>
          </p:cNvPr>
          <p:cNvSpPr>
            <a:spLocks noEditPoints="1"/>
          </p:cNvSpPr>
          <p:nvPr/>
        </p:nvSpPr>
        <p:spPr bwMode="auto">
          <a:xfrm>
            <a:off x="6841418" y="1964307"/>
            <a:ext cx="323850" cy="323850"/>
          </a:xfrm>
          <a:custGeom>
            <a:avLst/>
            <a:gdLst>
              <a:gd name="T0" fmla="*/ 892 w 1018"/>
              <a:gd name="T1" fmla="*/ 102 h 1017"/>
              <a:gd name="T2" fmla="*/ 945 w 1018"/>
              <a:gd name="T3" fmla="*/ 137 h 1017"/>
              <a:gd name="T4" fmla="*/ 73 w 1018"/>
              <a:gd name="T5" fmla="*/ 137 h 1017"/>
              <a:gd name="T6" fmla="*/ 127 w 1018"/>
              <a:gd name="T7" fmla="*/ 102 h 1017"/>
              <a:gd name="T8" fmla="*/ 86 w 1018"/>
              <a:gd name="T9" fmla="*/ 64 h 1017"/>
              <a:gd name="T10" fmla="*/ 4 w 1018"/>
              <a:gd name="T11" fmla="*/ 130 h 1017"/>
              <a:gd name="T12" fmla="*/ 21 w 1018"/>
              <a:gd name="T13" fmla="*/ 983 h 1017"/>
              <a:gd name="T14" fmla="*/ 932 w 1018"/>
              <a:gd name="T15" fmla="*/ 1017 h 1017"/>
              <a:gd name="T16" fmla="*/ 1014 w 1018"/>
              <a:gd name="T17" fmla="*/ 951 h 1017"/>
              <a:gd name="T18" fmla="*/ 996 w 1018"/>
              <a:gd name="T19" fmla="*/ 98 h 1017"/>
              <a:gd name="T20" fmla="*/ 954 w 1018"/>
              <a:gd name="T21" fmla="*/ 922 h 1017"/>
              <a:gd name="T22" fmla="*/ 84 w 1018"/>
              <a:gd name="T23" fmla="*/ 952 h 1017"/>
              <a:gd name="T24" fmla="*/ 197 w 1018"/>
              <a:gd name="T25" fmla="*/ 190 h 1017"/>
              <a:gd name="T26" fmla="*/ 218 w 1018"/>
              <a:gd name="T27" fmla="*/ 14 h 1017"/>
              <a:gd name="T28" fmla="*/ 162 w 1018"/>
              <a:gd name="T29" fmla="*/ 20 h 1017"/>
              <a:gd name="T30" fmla="*/ 191 w 1018"/>
              <a:gd name="T31" fmla="*/ 190 h 1017"/>
              <a:gd name="T32" fmla="*/ 350 w 1018"/>
              <a:gd name="T33" fmla="*/ 31 h 1017"/>
              <a:gd name="T34" fmla="*/ 306 w 1018"/>
              <a:gd name="T35" fmla="*/ 2 h 1017"/>
              <a:gd name="T36" fmla="*/ 296 w 1018"/>
              <a:gd name="T37" fmla="*/ 182 h 1017"/>
              <a:gd name="T38" fmla="*/ 472 w 1018"/>
              <a:gd name="T39" fmla="*/ 176 h 1017"/>
              <a:gd name="T40" fmla="*/ 452 w 1018"/>
              <a:gd name="T41" fmla="*/ 0 h 1017"/>
              <a:gd name="T42" fmla="*/ 413 w 1018"/>
              <a:gd name="T43" fmla="*/ 159 h 1017"/>
              <a:gd name="T44" fmla="*/ 579 w 1018"/>
              <a:gd name="T45" fmla="*/ 190 h 1017"/>
              <a:gd name="T46" fmla="*/ 599 w 1018"/>
              <a:gd name="T47" fmla="*/ 14 h 1017"/>
              <a:gd name="T48" fmla="*/ 543 w 1018"/>
              <a:gd name="T49" fmla="*/ 20 h 1017"/>
              <a:gd name="T50" fmla="*/ 573 w 1018"/>
              <a:gd name="T51" fmla="*/ 190 h 1017"/>
              <a:gd name="T52" fmla="*/ 732 w 1018"/>
              <a:gd name="T53" fmla="*/ 31 h 1017"/>
              <a:gd name="T54" fmla="*/ 688 w 1018"/>
              <a:gd name="T55" fmla="*/ 2 h 1017"/>
              <a:gd name="T56" fmla="*/ 677 w 1018"/>
              <a:gd name="T57" fmla="*/ 182 h 1017"/>
              <a:gd name="T58" fmla="*/ 853 w 1018"/>
              <a:gd name="T59" fmla="*/ 176 h 1017"/>
              <a:gd name="T60" fmla="*/ 834 w 1018"/>
              <a:gd name="T61" fmla="*/ 0 h 1017"/>
              <a:gd name="T62" fmla="*/ 795 w 1018"/>
              <a:gd name="T63" fmla="*/ 159 h 1017"/>
              <a:gd name="T64" fmla="*/ 674 w 1018"/>
              <a:gd name="T65" fmla="*/ 794 h 1017"/>
              <a:gd name="T66" fmla="*/ 627 w 1018"/>
              <a:gd name="T67" fmla="*/ 724 h 1017"/>
              <a:gd name="T68" fmla="*/ 573 w 1018"/>
              <a:gd name="T69" fmla="*/ 741 h 1017"/>
              <a:gd name="T70" fmla="*/ 621 w 1018"/>
              <a:gd name="T71" fmla="*/ 839 h 1017"/>
              <a:gd name="T72" fmla="*/ 737 w 1018"/>
              <a:gd name="T73" fmla="*/ 845 h 1017"/>
              <a:gd name="T74" fmla="*/ 795 w 1018"/>
              <a:gd name="T75" fmla="*/ 747 h 1017"/>
              <a:gd name="T76" fmla="*/ 781 w 1018"/>
              <a:gd name="T77" fmla="*/ 642 h 1017"/>
              <a:gd name="T78" fmla="*/ 776 w 1018"/>
              <a:gd name="T79" fmla="*/ 526 h 1017"/>
              <a:gd name="T80" fmla="*/ 673 w 1018"/>
              <a:gd name="T81" fmla="*/ 478 h 1017"/>
              <a:gd name="T82" fmla="*/ 577 w 1018"/>
              <a:gd name="T83" fmla="*/ 555 h 1017"/>
              <a:gd name="T84" fmla="*/ 604 w 1018"/>
              <a:gd name="T85" fmla="*/ 620 h 1017"/>
              <a:gd name="T86" fmla="*/ 639 w 1018"/>
              <a:gd name="T87" fmla="*/ 570 h 1017"/>
              <a:gd name="T88" fmla="*/ 723 w 1018"/>
              <a:gd name="T89" fmla="*/ 561 h 1017"/>
              <a:gd name="T90" fmla="*/ 683 w 1018"/>
              <a:gd name="T91" fmla="*/ 635 h 1017"/>
              <a:gd name="T92" fmla="*/ 655 w 1018"/>
              <a:gd name="T93" fmla="*/ 681 h 1017"/>
              <a:gd name="T94" fmla="*/ 723 w 1018"/>
              <a:gd name="T95" fmla="*/ 720 h 1017"/>
              <a:gd name="T96" fmla="*/ 683 w 1018"/>
              <a:gd name="T97" fmla="*/ 795 h 1017"/>
              <a:gd name="T98" fmla="*/ 413 w 1018"/>
              <a:gd name="T99" fmla="*/ 859 h 1017"/>
              <a:gd name="T100" fmla="*/ 443 w 1018"/>
              <a:gd name="T101" fmla="*/ 815 h 1017"/>
              <a:gd name="T102" fmla="*/ 351 w 1018"/>
              <a:gd name="T103" fmla="*/ 743 h 1017"/>
              <a:gd name="T104" fmla="*/ 445 w 1018"/>
              <a:gd name="T105" fmla="*/ 576 h 1017"/>
              <a:gd name="T106" fmla="*/ 367 w 1018"/>
              <a:gd name="T107" fmla="*/ 482 h 1017"/>
              <a:gd name="T108" fmla="*/ 255 w 1018"/>
              <a:gd name="T109" fmla="*/ 510 h 1017"/>
              <a:gd name="T110" fmla="*/ 229 w 1018"/>
              <a:gd name="T111" fmla="*/ 606 h 1017"/>
              <a:gd name="T112" fmla="*/ 284 w 1018"/>
              <a:gd name="T113" fmla="*/ 601 h 1017"/>
              <a:gd name="T114" fmla="*/ 334 w 1018"/>
              <a:gd name="T115" fmla="*/ 541 h 1017"/>
              <a:gd name="T116" fmla="*/ 374 w 1018"/>
              <a:gd name="T117" fmla="*/ 613 h 1017"/>
              <a:gd name="T118" fmla="*/ 226 w 1018"/>
              <a:gd name="T119" fmla="*/ 803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18" h="1017">
                <a:moveTo>
                  <a:pt x="923" y="64"/>
                </a:moveTo>
                <a:lnTo>
                  <a:pt x="923" y="64"/>
                </a:lnTo>
                <a:lnTo>
                  <a:pt x="916" y="65"/>
                </a:lnTo>
                <a:lnTo>
                  <a:pt x="910" y="66"/>
                </a:lnTo>
                <a:lnTo>
                  <a:pt x="904" y="69"/>
                </a:lnTo>
                <a:lnTo>
                  <a:pt x="900" y="73"/>
                </a:lnTo>
                <a:lnTo>
                  <a:pt x="896" y="78"/>
                </a:lnTo>
                <a:lnTo>
                  <a:pt x="893" y="83"/>
                </a:lnTo>
                <a:lnTo>
                  <a:pt x="892" y="89"/>
                </a:lnTo>
                <a:lnTo>
                  <a:pt x="891" y="96"/>
                </a:lnTo>
                <a:lnTo>
                  <a:pt x="891" y="96"/>
                </a:lnTo>
                <a:lnTo>
                  <a:pt x="892" y="102"/>
                </a:lnTo>
                <a:lnTo>
                  <a:pt x="893" y="108"/>
                </a:lnTo>
                <a:lnTo>
                  <a:pt x="896" y="113"/>
                </a:lnTo>
                <a:lnTo>
                  <a:pt x="900" y="118"/>
                </a:lnTo>
                <a:lnTo>
                  <a:pt x="904" y="122"/>
                </a:lnTo>
                <a:lnTo>
                  <a:pt x="910" y="125"/>
                </a:lnTo>
                <a:lnTo>
                  <a:pt x="916" y="127"/>
                </a:lnTo>
                <a:lnTo>
                  <a:pt x="923" y="127"/>
                </a:lnTo>
                <a:lnTo>
                  <a:pt x="923" y="127"/>
                </a:lnTo>
                <a:lnTo>
                  <a:pt x="929" y="128"/>
                </a:lnTo>
                <a:lnTo>
                  <a:pt x="935" y="130"/>
                </a:lnTo>
                <a:lnTo>
                  <a:pt x="940" y="132"/>
                </a:lnTo>
                <a:lnTo>
                  <a:pt x="945" y="137"/>
                </a:lnTo>
                <a:lnTo>
                  <a:pt x="948" y="141"/>
                </a:lnTo>
                <a:lnTo>
                  <a:pt x="952" y="146"/>
                </a:lnTo>
                <a:lnTo>
                  <a:pt x="954" y="153"/>
                </a:lnTo>
                <a:lnTo>
                  <a:pt x="954" y="159"/>
                </a:lnTo>
                <a:lnTo>
                  <a:pt x="954" y="318"/>
                </a:lnTo>
                <a:lnTo>
                  <a:pt x="63" y="318"/>
                </a:lnTo>
                <a:lnTo>
                  <a:pt x="63" y="159"/>
                </a:lnTo>
                <a:lnTo>
                  <a:pt x="63" y="159"/>
                </a:lnTo>
                <a:lnTo>
                  <a:pt x="64" y="153"/>
                </a:lnTo>
                <a:lnTo>
                  <a:pt x="67" y="146"/>
                </a:lnTo>
                <a:lnTo>
                  <a:pt x="69" y="141"/>
                </a:lnTo>
                <a:lnTo>
                  <a:pt x="73" y="137"/>
                </a:lnTo>
                <a:lnTo>
                  <a:pt x="77" y="132"/>
                </a:lnTo>
                <a:lnTo>
                  <a:pt x="84" y="130"/>
                </a:lnTo>
                <a:lnTo>
                  <a:pt x="89" y="128"/>
                </a:lnTo>
                <a:lnTo>
                  <a:pt x="95" y="127"/>
                </a:lnTo>
                <a:lnTo>
                  <a:pt x="95" y="127"/>
                </a:lnTo>
                <a:lnTo>
                  <a:pt x="102" y="127"/>
                </a:lnTo>
                <a:lnTo>
                  <a:pt x="108" y="125"/>
                </a:lnTo>
                <a:lnTo>
                  <a:pt x="114" y="122"/>
                </a:lnTo>
                <a:lnTo>
                  <a:pt x="118" y="118"/>
                </a:lnTo>
                <a:lnTo>
                  <a:pt x="122" y="113"/>
                </a:lnTo>
                <a:lnTo>
                  <a:pt x="124" y="108"/>
                </a:lnTo>
                <a:lnTo>
                  <a:pt x="127" y="102"/>
                </a:lnTo>
                <a:lnTo>
                  <a:pt x="128" y="96"/>
                </a:lnTo>
                <a:lnTo>
                  <a:pt x="128" y="96"/>
                </a:lnTo>
                <a:lnTo>
                  <a:pt x="127" y="89"/>
                </a:lnTo>
                <a:lnTo>
                  <a:pt x="124" y="83"/>
                </a:lnTo>
                <a:lnTo>
                  <a:pt x="122" y="78"/>
                </a:lnTo>
                <a:lnTo>
                  <a:pt x="118" y="73"/>
                </a:lnTo>
                <a:lnTo>
                  <a:pt x="114" y="69"/>
                </a:lnTo>
                <a:lnTo>
                  <a:pt x="108" y="66"/>
                </a:lnTo>
                <a:lnTo>
                  <a:pt x="102" y="65"/>
                </a:lnTo>
                <a:lnTo>
                  <a:pt x="95" y="64"/>
                </a:lnTo>
                <a:lnTo>
                  <a:pt x="95" y="64"/>
                </a:lnTo>
                <a:lnTo>
                  <a:pt x="86" y="64"/>
                </a:lnTo>
                <a:lnTo>
                  <a:pt x="76" y="66"/>
                </a:lnTo>
                <a:lnTo>
                  <a:pt x="68" y="68"/>
                </a:lnTo>
                <a:lnTo>
                  <a:pt x="58" y="71"/>
                </a:lnTo>
                <a:lnTo>
                  <a:pt x="50" y="75"/>
                </a:lnTo>
                <a:lnTo>
                  <a:pt x="42" y="80"/>
                </a:lnTo>
                <a:lnTo>
                  <a:pt x="35" y="85"/>
                </a:lnTo>
                <a:lnTo>
                  <a:pt x="28" y="91"/>
                </a:lnTo>
                <a:lnTo>
                  <a:pt x="21" y="98"/>
                </a:lnTo>
                <a:lnTo>
                  <a:pt x="16" y="105"/>
                </a:lnTo>
                <a:lnTo>
                  <a:pt x="12" y="113"/>
                </a:lnTo>
                <a:lnTo>
                  <a:pt x="8" y="122"/>
                </a:lnTo>
                <a:lnTo>
                  <a:pt x="4" y="130"/>
                </a:lnTo>
                <a:lnTo>
                  <a:pt x="2" y="140"/>
                </a:lnTo>
                <a:lnTo>
                  <a:pt x="1" y="149"/>
                </a:lnTo>
                <a:lnTo>
                  <a:pt x="0" y="159"/>
                </a:lnTo>
                <a:lnTo>
                  <a:pt x="0" y="922"/>
                </a:lnTo>
                <a:lnTo>
                  <a:pt x="0" y="922"/>
                </a:lnTo>
                <a:lnTo>
                  <a:pt x="1" y="932"/>
                </a:lnTo>
                <a:lnTo>
                  <a:pt x="2" y="941"/>
                </a:lnTo>
                <a:lnTo>
                  <a:pt x="4" y="951"/>
                </a:lnTo>
                <a:lnTo>
                  <a:pt x="8" y="959"/>
                </a:lnTo>
                <a:lnTo>
                  <a:pt x="12" y="968"/>
                </a:lnTo>
                <a:lnTo>
                  <a:pt x="16" y="976"/>
                </a:lnTo>
                <a:lnTo>
                  <a:pt x="21" y="983"/>
                </a:lnTo>
                <a:lnTo>
                  <a:pt x="28" y="990"/>
                </a:lnTo>
                <a:lnTo>
                  <a:pt x="35" y="996"/>
                </a:lnTo>
                <a:lnTo>
                  <a:pt x="42" y="1001"/>
                </a:lnTo>
                <a:lnTo>
                  <a:pt x="50" y="1006"/>
                </a:lnTo>
                <a:lnTo>
                  <a:pt x="58" y="1010"/>
                </a:lnTo>
                <a:lnTo>
                  <a:pt x="68" y="1013"/>
                </a:lnTo>
                <a:lnTo>
                  <a:pt x="76" y="1015"/>
                </a:lnTo>
                <a:lnTo>
                  <a:pt x="86" y="1017"/>
                </a:lnTo>
                <a:lnTo>
                  <a:pt x="95" y="1017"/>
                </a:lnTo>
                <a:lnTo>
                  <a:pt x="923" y="1017"/>
                </a:lnTo>
                <a:lnTo>
                  <a:pt x="923" y="1017"/>
                </a:lnTo>
                <a:lnTo>
                  <a:pt x="932" y="1017"/>
                </a:lnTo>
                <a:lnTo>
                  <a:pt x="942" y="1015"/>
                </a:lnTo>
                <a:lnTo>
                  <a:pt x="951" y="1013"/>
                </a:lnTo>
                <a:lnTo>
                  <a:pt x="959" y="1010"/>
                </a:lnTo>
                <a:lnTo>
                  <a:pt x="968" y="1006"/>
                </a:lnTo>
                <a:lnTo>
                  <a:pt x="975" y="1001"/>
                </a:lnTo>
                <a:lnTo>
                  <a:pt x="983" y="996"/>
                </a:lnTo>
                <a:lnTo>
                  <a:pt x="990" y="990"/>
                </a:lnTo>
                <a:lnTo>
                  <a:pt x="996" y="983"/>
                </a:lnTo>
                <a:lnTo>
                  <a:pt x="1001" y="976"/>
                </a:lnTo>
                <a:lnTo>
                  <a:pt x="1006" y="968"/>
                </a:lnTo>
                <a:lnTo>
                  <a:pt x="1011" y="959"/>
                </a:lnTo>
                <a:lnTo>
                  <a:pt x="1014" y="951"/>
                </a:lnTo>
                <a:lnTo>
                  <a:pt x="1016" y="941"/>
                </a:lnTo>
                <a:lnTo>
                  <a:pt x="1017" y="932"/>
                </a:lnTo>
                <a:lnTo>
                  <a:pt x="1018" y="922"/>
                </a:lnTo>
                <a:lnTo>
                  <a:pt x="1018" y="159"/>
                </a:lnTo>
                <a:lnTo>
                  <a:pt x="1018" y="159"/>
                </a:lnTo>
                <a:lnTo>
                  <a:pt x="1017" y="149"/>
                </a:lnTo>
                <a:lnTo>
                  <a:pt x="1016" y="140"/>
                </a:lnTo>
                <a:lnTo>
                  <a:pt x="1014" y="130"/>
                </a:lnTo>
                <a:lnTo>
                  <a:pt x="1011" y="122"/>
                </a:lnTo>
                <a:lnTo>
                  <a:pt x="1006" y="113"/>
                </a:lnTo>
                <a:lnTo>
                  <a:pt x="1001" y="105"/>
                </a:lnTo>
                <a:lnTo>
                  <a:pt x="996" y="98"/>
                </a:lnTo>
                <a:lnTo>
                  <a:pt x="990" y="91"/>
                </a:lnTo>
                <a:lnTo>
                  <a:pt x="983" y="85"/>
                </a:lnTo>
                <a:lnTo>
                  <a:pt x="975" y="80"/>
                </a:lnTo>
                <a:lnTo>
                  <a:pt x="968" y="75"/>
                </a:lnTo>
                <a:lnTo>
                  <a:pt x="959" y="71"/>
                </a:lnTo>
                <a:lnTo>
                  <a:pt x="951" y="68"/>
                </a:lnTo>
                <a:lnTo>
                  <a:pt x="942" y="66"/>
                </a:lnTo>
                <a:lnTo>
                  <a:pt x="932" y="64"/>
                </a:lnTo>
                <a:lnTo>
                  <a:pt x="923" y="64"/>
                </a:lnTo>
                <a:lnTo>
                  <a:pt x="923" y="64"/>
                </a:lnTo>
                <a:close/>
                <a:moveTo>
                  <a:pt x="954" y="922"/>
                </a:moveTo>
                <a:lnTo>
                  <a:pt x="954" y="922"/>
                </a:lnTo>
                <a:lnTo>
                  <a:pt x="954" y="928"/>
                </a:lnTo>
                <a:lnTo>
                  <a:pt x="952" y="935"/>
                </a:lnTo>
                <a:lnTo>
                  <a:pt x="948" y="940"/>
                </a:lnTo>
                <a:lnTo>
                  <a:pt x="945" y="944"/>
                </a:lnTo>
                <a:lnTo>
                  <a:pt x="940" y="949"/>
                </a:lnTo>
                <a:lnTo>
                  <a:pt x="935" y="952"/>
                </a:lnTo>
                <a:lnTo>
                  <a:pt x="929" y="953"/>
                </a:lnTo>
                <a:lnTo>
                  <a:pt x="923" y="954"/>
                </a:lnTo>
                <a:lnTo>
                  <a:pt x="95" y="954"/>
                </a:lnTo>
                <a:lnTo>
                  <a:pt x="95" y="954"/>
                </a:lnTo>
                <a:lnTo>
                  <a:pt x="89" y="953"/>
                </a:lnTo>
                <a:lnTo>
                  <a:pt x="84" y="952"/>
                </a:lnTo>
                <a:lnTo>
                  <a:pt x="77" y="949"/>
                </a:lnTo>
                <a:lnTo>
                  <a:pt x="73" y="944"/>
                </a:lnTo>
                <a:lnTo>
                  <a:pt x="69" y="940"/>
                </a:lnTo>
                <a:lnTo>
                  <a:pt x="67" y="935"/>
                </a:lnTo>
                <a:lnTo>
                  <a:pt x="64" y="928"/>
                </a:lnTo>
                <a:lnTo>
                  <a:pt x="63" y="922"/>
                </a:lnTo>
                <a:lnTo>
                  <a:pt x="63" y="381"/>
                </a:lnTo>
                <a:lnTo>
                  <a:pt x="954" y="381"/>
                </a:lnTo>
                <a:lnTo>
                  <a:pt x="954" y="922"/>
                </a:lnTo>
                <a:close/>
                <a:moveTo>
                  <a:pt x="191" y="190"/>
                </a:moveTo>
                <a:lnTo>
                  <a:pt x="191" y="190"/>
                </a:lnTo>
                <a:lnTo>
                  <a:pt x="197" y="190"/>
                </a:lnTo>
                <a:lnTo>
                  <a:pt x="204" y="188"/>
                </a:lnTo>
                <a:lnTo>
                  <a:pt x="209" y="185"/>
                </a:lnTo>
                <a:lnTo>
                  <a:pt x="214" y="182"/>
                </a:lnTo>
                <a:lnTo>
                  <a:pt x="218" y="176"/>
                </a:lnTo>
                <a:lnTo>
                  <a:pt x="220" y="171"/>
                </a:lnTo>
                <a:lnTo>
                  <a:pt x="222" y="166"/>
                </a:lnTo>
                <a:lnTo>
                  <a:pt x="223" y="159"/>
                </a:lnTo>
                <a:lnTo>
                  <a:pt x="223" y="31"/>
                </a:lnTo>
                <a:lnTo>
                  <a:pt x="223" y="31"/>
                </a:lnTo>
                <a:lnTo>
                  <a:pt x="222" y="25"/>
                </a:lnTo>
                <a:lnTo>
                  <a:pt x="220" y="20"/>
                </a:lnTo>
                <a:lnTo>
                  <a:pt x="218" y="14"/>
                </a:lnTo>
                <a:lnTo>
                  <a:pt x="214" y="9"/>
                </a:lnTo>
                <a:lnTo>
                  <a:pt x="209" y="6"/>
                </a:lnTo>
                <a:lnTo>
                  <a:pt x="204" y="2"/>
                </a:lnTo>
                <a:lnTo>
                  <a:pt x="197" y="0"/>
                </a:lnTo>
                <a:lnTo>
                  <a:pt x="191" y="0"/>
                </a:lnTo>
                <a:lnTo>
                  <a:pt x="191" y="0"/>
                </a:lnTo>
                <a:lnTo>
                  <a:pt x="185" y="0"/>
                </a:lnTo>
                <a:lnTo>
                  <a:pt x="178" y="2"/>
                </a:lnTo>
                <a:lnTo>
                  <a:pt x="173" y="6"/>
                </a:lnTo>
                <a:lnTo>
                  <a:pt x="168" y="9"/>
                </a:lnTo>
                <a:lnTo>
                  <a:pt x="164" y="14"/>
                </a:lnTo>
                <a:lnTo>
                  <a:pt x="162" y="20"/>
                </a:lnTo>
                <a:lnTo>
                  <a:pt x="160" y="25"/>
                </a:lnTo>
                <a:lnTo>
                  <a:pt x="159" y="31"/>
                </a:lnTo>
                <a:lnTo>
                  <a:pt x="159" y="159"/>
                </a:lnTo>
                <a:lnTo>
                  <a:pt x="159" y="159"/>
                </a:lnTo>
                <a:lnTo>
                  <a:pt x="160" y="166"/>
                </a:lnTo>
                <a:lnTo>
                  <a:pt x="162" y="171"/>
                </a:lnTo>
                <a:lnTo>
                  <a:pt x="164" y="176"/>
                </a:lnTo>
                <a:lnTo>
                  <a:pt x="168" y="182"/>
                </a:lnTo>
                <a:lnTo>
                  <a:pt x="173" y="185"/>
                </a:lnTo>
                <a:lnTo>
                  <a:pt x="178" y="188"/>
                </a:lnTo>
                <a:lnTo>
                  <a:pt x="185" y="190"/>
                </a:lnTo>
                <a:lnTo>
                  <a:pt x="191" y="190"/>
                </a:lnTo>
                <a:lnTo>
                  <a:pt x="191" y="190"/>
                </a:lnTo>
                <a:close/>
                <a:moveTo>
                  <a:pt x="319" y="190"/>
                </a:moveTo>
                <a:lnTo>
                  <a:pt x="319" y="190"/>
                </a:lnTo>
                <a:lnTo>
                  <a:pt x="325" y="190"/>
                </a:lnTo>
                <a:lnTo>
                  <a:pt x="330" y="188"/>
                </a:lnTo>
                <a:lnTo>
                  <a:pt x="336" y="185"/>
                </a:lnTo>
                <a:lnTo>
                  <a:pt x="341" y="182"/>
                </a:lnTo>
                <a:lnTo>
                  <a:pt x="344" y="176"/>
                </a:lnTo>
                <a:lnTo>
                  <a:pt x="348" y="171"/>
                </a:lnTo>
                <a:lnTo>
                  <a:pt x="350" y="166"/>
                </a:lnTo>
                <a:lnTo>
                  <a:pt x="350" y="159"/>
                </a:lnTo>
                <a:lnTo>
                  <a:pt x="350" y="31"/>
                </a:lnTo>
                <a:lnTo>
                  <a:pt x="350" y="31"/>
                </a:lnTo>
                <a:lnTo>
                  <a:pt x="350" y="25"/>
                </a:lnTo>
                <a:lnTo>
                  <a:pt x="348" y="20"/>
                </a:lnTo>
                <a:lnTo>
                  <a:pt x="344" y="14"/>
                </a:lnTo>
                <a:lnTo>
                  <a:pt x="341" y="9"/>
                </a:lnTo>
                <a:lnTo>
                  <a:pt x="336" y="6"/>
                </a:lnTo>
                <a:lnTo>
                  <a:pt x="330" y="2"/>
                </a:lnTo>
                <a:lnTo>
                  <a:pt x="325" y="0"/>
                </a:lnTo>
                <a:lnTo>
                  <a:pt x="319" y="0"/>
                </a:lnTo>
                <a:lnTo>
                  <a:pt x="319" y="0"/>
                </a:lnTo>
                <a:lnTo>
                  <a:pt x="312" y="0"/>
                </a:lnTo>
                <a:lnTo>
                  <a:pt x="306" y="2"/>
                </a:lnTo>
                <a:lnTo>
                  <a:pt x="300" y="6"/>
                </a:lnTo>
                <a:lnTo>
                  <a:pt x="296" y="9"/>
                </a:lnTo>
                <a:lnTo>
                  <a:pt x="292" y="14"/>
                </a:lnTo>
                <a:lnTo>
                  <a:pt x="289" y="20"/>
                </a:lnTo>
                <a:lnTo>
                  <a:pt x="286" y="25"/>
                </a:lnTo>
                <a:lnTo>
                  <a:pt x="286" y="31"/>
                </a:lnTo>
                <a:lnTo>
                  <a:pt x="286" y="159"/>
                </a:lnTo>
                <a:lnTo>
                  <a:pt x="286" y="159"/>
                </a:lnTo>
                <a:lnTo>
                  <a:pt x="286" y="166"/>
                </a:lnTo>
                <a:lnTo>
                  <a:pt x="289" y="171"/>
                </a:lnTo>
                <a:lnTo>
                  <a:pt x="292" y="176"/>
                </a:lnTo>
                <a:lnTo>
                  <a:pt x="296" y="182"/>
                </a:lnTo>
                <a:lnTo>
                  <a:pt x="300" y="185"/>
                </a:lnTo>
                <a:lnTo>
                  <a:pt x="306" y="188"/>
                </a:lnTo>
                <a:lnTo>
                  <a:pt x="312" y="190"/>
                </a:lnTo>
                <a:lnTo>
                  <a:pt x="319" y="190"/>
                </a:lnTo>
                <a:lnTo>
                  <a:pt x="319" y="190"/>
                </a:lnTo>
                <a:close/>
                <a:moveTo>
                  <a:pt x="445" y="190"/>
                </a:moveTo>
                <a:lnTo>
                  <a:pt x="445" y="190"/>
                </a:lnTo>
                <a:lnTo>
                  <a:pt x="452" y="190"/>
                </a:lnTo>
                <a:lnTo>
                  <a:pt x="458" y="188"/>
                </a:lnTo>
                <a:lnTo>
                  <a:pt x="464" y="185"/>
                </a:lnTo>
                <a:lnTo>
                  <a:pt x="468" y="182"/>
                </a:lnTo>
                <a:lnTo>
                  <a:pt x="472" y="176"/>
                </a:lnTo>
                <a:lnTo>
                  <a:pt x="474" y="171"/>
                </a:lnTo>
                <a:lnTo>
                  <a:pt x="476" y="166"/>
                </a:lnTo>
                <a:lnTo>
                  <a:pt x="477" y="159"/>
                </a:lnTo>
                <a:lnTo>
                  <a:pt x="477" y="31"/>
                </a:lnTo>
                <a:lnTo>
                  <a:pt x="477" y="31"/>
                </a:lnTo>
                <a:lnTo>
                  <a:pt x="476" y="25"/>
                </a:lnTo>
                <a:lnTo>
                  <a:pt x="474" y="20"/>
                </a:lnTo>
                <a:lnTo>
                  <a:pt x="472" y="14"/>
                </a:lnTo>
                <a:lnTo>
                  <a:pt x="468" y="9"/>
                </a:lnTo>
                <a:lnTo>
                  <a:pt x="464" y="6"/>
                </a:lnTo>
                <a:lnTo>
                  <a:pt x="458" y="2"/>
                </a:lnTo>
                <a:lnTo>
                  <a:pt x="452" y="0"/>
                </a:lnTo>
                <a:lnTo>
                  <a:pt x="445" y="0"/>
                </a:lnTo>
                <a:lnTo>
                  <a:pt x="445" y="0"/>
                </a:lnTo>
                <a:lnTo>
                  <a:pt x="439" y="0"/>
                </a:lnTo>
                <a:lnTo>
                  <a:pt x="433" y="2"/>
                </a:lnTo>
                <a:lnTo>
                  <a:pt x="428" y="6"/>
                </a:lnTo>
                <a:lnTo>
                  <a:pt x="423" y="9"/>
                </a:lnTo>
                <a:lnTo>
                  <a:pt x="420" y="14"/>
                </a:lnTo>
                <a:lnTo>
                  <a:pt x="416" y="20"/>
                </a:lnTo>
                <a:lnTo>
                  <a:pt x="414" y="25"/>
                </a:lnTo>
                <a:lnTo>
                  <a:pt x="413" y="31"/>
                </a:lnTo>
                <a:lnTo>
                  <a:pt x="413" y="159"/>
                </a:lnTo>
                <a:lnTo>
                  <a:pt x="413" y="159"/>
                </a:lnTo>
                <a:lnTo>
                  <a:pt x="414" y="166"/>
                </a:lnTo>
                <a:lnTo>
                  <a:pt x="416" y="171"/>
                </a:lnTo>
                <a:lnTo>
                  <a:pt x="420" y="176"/>
                </a:lnTo>
                <a:lnTo>
                  <a:pt x="423" y="182"/>
                </a:lnTo>
                <a:lnTo>
                  <a:pt x="428" y="185"/>
                </a:lnTo>
                <a:lnTo>
                  <a:pt x="433" y="188"/>
                </a:lnTo>
                <a:lnTo>
                  <a:pt x="439" y="190"/>
                </a:lnTo>
                <a:lnTo>
                  <a:pt x="445" y="190"/>
                </a:lnTo>
                <a:lnTo>
                  <a:pt x="445" y="190"/>
                </a:lnTo>
                <a:close/>
                <a:moveTo>
                  <a:pt x="573" y="190"/>
                </a:moveTo>
                <a:lnTo>
                  <a:pt x="573" y="190"/>
                </a:lnTo>
                <a:lnTo>
                  <a:pt x="579" y="190"/>
                </a:lnTo>
                <a:lnTo>
                  <a:pt x="585" y="188"/>
                </a:lnTo>
                <a:lnTo>
                  <a:pt x="590" y="185"/>
                </a:lnTo>
                <a:lnTo>
                  <a:pt x="595" y="182"/>
                </a:lnTo>
                <a:lnTo>
                  <a:pt x="599" y="176"/>
                </a:lnTo>
                <a:lnTo>
                  <a:pt x="602" y="171"/>
                </a:lnTo>
                <a:lnTo>
                  <a:pt x="604" y="166"/>
                </a:lnTo>
                <a:lnTo>
                  <a:pt x="604" y="159"/>
                </a:lnTo>
                <a:lnTo>
                  <a:pt x="604" y="31"/>
                </a:lnTo>
                <a:lnTo>
                  <a:pt x="604" y="31"/>
                </a:lnTo>
                <a:lnTo>
                  <a:pt x="604" y="25"/>
                </a:lnTo>
                <a:lnTo>
                  <a:pt x="602" y="20"/>
                </a:lnTo>
                <a:lnTo>
                  <a:pt x="599" y="14"/>
                </a:lnTo>
                <a:lnTo>
                  <a:pt x="595" y="9"/>
                </a:lnTo>
                <a:lnTo>
                  <a:pt x="590" y="6"/>
                </a:lnTo>
                <a:lnTo>
                  <a:pt x="585" y="2"/>
                </a:lnTo>
                <a:lnTo>
                  <a:pt x="579" y="0"/>
                </a:lnTo>
                <a:lnTo>
                  <a:pt x="573" y="0"/>
                </a:lnTo>
                <a:lnTo>
                  <a:pt x="573" y="0"/>
                </a:lnTo>
                <a:lnTo>
                  <a:pt x="567" y="0"/>
                </a:lnTo>
                <a:lnTo>
                  <a:pt x="560" y="2"/>
                </a:lnTo>
                <a:lnTo>
                  <a:pt x="555" y="6"/>
                </a:lnTo>
                <a:lnTo>
                  <a:pt x="550" y="9"/>
                </a:lnTo>
                <a:lnTo>
                  <a:pt x="546" y="14"/>
                </a:lnTo>
                <a:lnTo>
                  <a:pt x="543" y="20"/>
                </a:lnTo>
                <a:lnTo>
                  <a:pt x="542" y="25"/>
                </a:lnTo>
                <a:lnTo>
                  <a:pt x="541" y="31"/>
                </a:lnTo>
                <a:lnTo>
                  <a:pt x="541" y="159"/>
                </a:lnTo>
                <a:lnTo>
                  <a:pt x="541" y="159"/>
                </a:lnTo>
                <a:lnTo>
                  <a:pt x="542" y="166"/>
                </a:lnTo>
                <a:lnTo>
                  <a:pt x="543" y="171"/>
                </a:lnTo>
                <a:lnTo>
                  <a:pt x="546" y="176"/>
                </a:lnTo>
                <a:lnTo>
                  <a:pt x="550" y="182"/>
                </a:lnTo>
                <a:lnTo>
                  <a:pt x="555" y="185"/>
                </a:lnTo>
                <a:lnTo>
                  <a:pt x="560" y="188"/>
                </a:lnTo>
                <a:lnTo>
                  <a:pt x="567" y="190"/>
                </a:lnTo>
                <a:lnTo>
                  <a:pt x="573" y="190"/>
                </a:lnTo>
                <a:lnTo>
                  <a:pt x="573" y="190"/>
                </a:lnTo>
                <a:close/>
                <a:moveTo>
                  <a:pt x="700" y="190"/>
                </a:moveTo>
                <a:lnTo>
                  <a:pt x="700" y="190"/>
                </a:lnTo>
                <a:lnTo>
                  <a:pt x="706" y="190"/>
                </a:lnTo>
                <a:lnTo>
                  <a:pt x="712" y="188"/>
                </a:lnTo>
                <a:lnTo>
                  <a:pt x="718" y="185"/>
                </a:lnTo>
                <a:lnTo>
                  <a:pt x="722" y="182"/>
                </a:lnTo>
                <a:lnTo>
                  <a:pt x="726" y="176"/>
                </a:lnTo>
                <a:lnTo>
                  <a:pt x="730" y="171"/>
                </a:lnTo>
                <a:lnTo>
                  <a:pt x="731" y="166"/>
                </a:lnTo>
                <a:lnTo>
                  <a:pt x="732" y="159"/>
                </a:lnTo>
                <a:lnTo>
                  <a:pt x="732" y="31"/>
                </a:lnTo>
                <a:lnTo>
                  <a:pt x="732" y="31"/>
                </a:lnTo>
                <a:lnTo>
                  <a:pt x="731" y="25"/>
                </a:lnTo>
                <a:lnTo>
                  <a:pt x="730" y="20"/>
                </a:lnTo>
                <a:lnTo>
                  <a:pt x="726" y="14"/>
                </a:lnTo>
                <a:lnTo>
                  <a:pt x="722" y="9"/>
                </a:lnTo>
                <a:lnTo>
                  <a:pt x="718" y="6"/>
                </a:lnTo>
                <a:lnTo>
                  <a:pt x="712" y="2"/>
                </a:lnTo>
                <a:lnTo>
                  <a:pt x="706" y="0"/>
                </a:lnTo>
                <a:lnTo>
                  <a:pt x="700" y="0"/>
                </a:lnTo>
                <a:lnTo>
                  <a:pt x="700" y="0"/>
                </a:lnTo>
                <a:lnTo>
                  <a:pt x="693" y="0"/>
                </a:lnTo>
                <a:lnTo>
                  <a:pt x="688" y="2"/>
                </a:lnTo>
                <a:lnTo>
                  <a:pt x="682" y="6"/>
                </a:lnTo>
                <a:lnTo>
                  <a:pt x="677" y="9"/>
                </a:lnTo>
                <a:lnTo>
                  <a:pt x="674" y="14"/>
                </a:lnTo>
                <a:lnTo>
                  <a:pt x="671" y="20"/>
                </a:lnTo>
                <a:lnTo>
                  <a:pt x="668" y="25"/>
                </a:lnTo>
                <a:lnTo>
                  <a:pt x="668" y="31"/>
                </a:lnTo>
                <a:lnTo>
                  <a:pt x="668" y="159"/>
                </a:lnTo>
                <a:lnTo>
                  <a:pt x="668" y="159"/>
                </a:lnTo>
                <a:lnTo>
                  <a:pt x="668" y="166"/>
                </a:lnTo>
                <a:lnTo>
                  <a:pt x="671" y="171"/>
                </a:lnTo>
                <a:lnTo>
                  <a:pt x="674" y="176"/>
                </a:lnTo>
                <a:lnTo>
                  <a:pt x="677" y="182"/>
                </a:lnTo>
                <a:lnTo>
                  <a:pt x="682" y="185"/>
                </a:lnTo>
                <a:lnTo>
                  <a:pt x="688" y="188"/>
                </a:lnTo>
                <a:lnTo>
                  <a:pt x="693" y="190"/>
                </a:lnTo>
                <a:lnTo>
                  <a:pt x="700" y="190"/>
                </a:lnTo>
                <a:lnTo>
                  <a:pt x="700" y="190"/>
                </a:lnTo>
                <a:close/>
                <a:moveTo>
                  <a:pt x="827" y="190"/>
                </a:moveTo>
                <a:lnTo>
                  <a:pt x="827" y="190"/>
                </a:lnTo>
                <a:lnTo>
                  <a:pt x="834" y="190"/>
                </a:lnTo>
                <a:lnTo>
                  <a:pt x="839" y="188"/>
                </a:lnTo>
                <a:lnTo>
                  <a:pt x="844" y="185"/>
                </a:lnTo>
                <a:lnTo>
                  <a:pt x="850" y="182"/>
                </a:lnTo>
                <a:lnTo>
                  <a:pt x="853" y="176"/>
                </a:lnTo>
                <a:lnTo>
                  <a:pt x="856" y="171"/>
                </a:lnTo>
                <a:lnTo>
                  <a:pt x="858" y="166"/>
                </a:lnTo>
                <a:lnTo>
                  <a:pt x="858" y="159"/>
                </a:lnTo>
                <a:lnTo>
                  <a:pt x="858" y="31"/>
                </a:lnTo>
                <a:lnTo>
                  <a:pt x="858" y="31"/>
                </a:lnTo>
                <a:lnTo>
                  <a:pt x="858" y="25"/>
                </a:lnTo>
                <a:lnTo>
                  <a:pt x="856" y="20"/>
                </a:lnTo>
                <a:lnTo>
                  <a:pt x="853" y="14"/>
                </a:lnTo>
                <a:lnTo>
                  <a:pt x="850" y="9"/>
                </a:lnTo>
                <a:lnTo>
                  <a:pt x="844" y="6"/>
                </a:lnTo>
                <a:lnTo>
                  <a:pt x="839" y="2"/>
                </a:lnTo>
                <a:lnTo>
                  <a:pt x="834" y="0"/>
                </a:lnTo>
                <a:lnTo>
                  <a:pt x="827" y="0"/>
                </a:lnTo>
                <a:lnTo>
                  <a:pt x="827" y="0"/>
                </a:lnTo>
                <a:lnTo>
                  <a:pt x="821" y="0"/>
                </a:lnTo>
                <a:lnTo>
                  <a:pt x="814" y="2"/>
                </a:lnTo>
                <a:lnTo>
                  <a:pt x="809" y="6"/>
                </a:lnTo>
                <a:lnTo>
                  <a:pt x="805" y="9"/>
                </a:lnTo>
                <a:lnTo>
                  <a:pt x="800" y="14"/>
                </a:lnTo>
                <a:lnTo>
                  <a:pt x="798" y="20"/>
                </a:lnTo>
                <a:lnTo>
                  <a:pt x="796" y="25"/>
                </a:lnTo>
                <a:lnTo>
                  <a:pt x="795" y="31"/>
                </a:lnTo>
                <a:lnTo>
                  <a:pt x="795" y="159"/>
                </a:lnTo>
                <a:lnTo>
                  <a:pt x="795" y="159"/>
                </a:lnTo>
                <a:lnTo>
                  <a:pt x="796" y="166"/>
                </a:lnTo>
                <a:lnTo>
                  <a:pt x="798" y="171"/>
                </a:lnTo>
                <a:lnTo>
                  <a:pt x="800" y="176"/>
                </a:lnTo>
                <a:lnTo>
                  <a:pt x="805" y="182"/>
                </a:lnTo>
                <a:lnTo>
                  <a:pt x="809" y="185"/>
                </a:lnTo>
                <a:lnTo>
                  <a:pt x="814" y="188"/>
                </a:lnTo>
                <a:lnTo>
                  <a:pt x="821" y="190"/>
                </a:lnTo>
                <a:lnTo>
                  <a:pt x="827" y="190"/>
                </a:lnTo>
                <a:lnTo>
                  <a:pt x="827" y="190"/>
                </a:lnTo>
                <a:close/>
                <a:moveTo>
                  <a:pt x="683" y="795"/>
                </a:moveTo>
                <a:lnTo>
                  <a:pt x="683" y="795"/>
                </a:lnTo>
                <a:lnTo>
                  <a:pt x="674" y="794"/>
                </a:lnTo>
                <a:lnTo>
                  <a:pt x="665" y="791"/>
                </a:lnTo>
                <a:lnTo>
                  <a:pt x="658" y="787"/>
                </a:lnTo>
                <a:lnTo>
                  <a:pt x="650" y="781"/>
                </a:lnTo>
                <a:lnTo>
                  <a:pt x="645" y="774"/>
                </a:lnTo>
                <a:lnTo>
                  <a:pt x="639" y="766"/>
                </a:lnTo>
                <a:lnTo>
                  <a:pt x="637" y="757"/>
                </a:lnTo>
                <a:lnTo>
                  <a:pt x="636" y="747"/>
                </a:lnTo>
                <a:lnTo>
                  <a:pt x="636" y="747"/>
                </a:lnTo>
                <a:lnTo>
                  <a:pt x="635" y="741"/>
                </a:lnTo>
                <a:lnTo>
                  <a:pt x="634" y="735"/>
                </a:lnTo>
                <a:lnTo>
                  <a:pt x="631" y="730"/>
                </a:lnTo>
                <a:lnTo>
                  <a:pt x="627" y="724"/>
                </a:lnTo>
                <a:lnTo>
                  <a:pt x="622" y="721"/>
                </a:lnTo>
                <a:lnTo>
                  <a:pt x="617" y="718"/>
                </a:lnTo>
                <a:lnTo>
                  <a:pt x="611" y="716"/>
                </a:lnTo>
                <a:lnTo>
                  <a:pt x="604" y="716"/>
                </a:lnTo>
                <a:lnTo>
                  <a:pt x="604" y="716"/>
                </a:lnTo>
                <a:lnTo>
                  <a:pt x="598" y="716"/>
                </a:lnTo>
                <a:lnTo>
                  <a:pt x="592" y="718"/>
                </a:lnTo>
                <a:lnTo>
                  <a:pt x="587" y="721"/>
                </a:lnTo>
                <a:lnTo>
                  <a:pt x="582" y="724"/>
                </a:lnTo>
                <a:lnTo>
                  <a:pt x="578" y="730"/>
                </a:lnTo>
                <a:lnTo>
                  <a:pt x="575" y="735"/>
                </a:lnTo>
                <a:lnTo>
                  <a:pt x="573" y="741"/>
                </a:lnTo>
                <a:lnTo>
                  <a:pt x="573" y="747"/>
                </a:lnTo>
                <a:lnTo>
                  <a:pt x="573" y="747"/>
                </a:lnTo>
                <a:lnTo>
                  <a:pt x="573" y="759"/>
                </a:lnTo>
                <a:lnTo>
                  <a:pt x="575" y="770"/>
                </a:lnTo>
                <a:lnTo>
                  <a:pt x="577" y="780"/>
                </a:lnTo>
                <a:lnTo>
                  <a:pt x="582" y="791"/>
                </a:lnTo>
                <a:lnTo>
                  <a:pt x="586" y="801"/>
                </a:lnTo>
                <a:lnTo>
                  <a:pt x="591" y="809"/>
                </a:lnTo>
                <a:lnTo>
                  <a:pt x="598" y="818"/>
                </a:lnTo>
                <a:lnTo>
                  <a:pt x="605" y="826"/>
                </a:lnTo>
                <a:lnTo>
                  <a:pt x="613" y="833"/>
                </a:lnTo>
                <a:lnTo>
                  <a:pt x="621" y="839"/>
                </a:lnTo>
                <a:lnTo>
                  <a:pt x="631" y="845"/>
                </a:lnTo>
                <a:lnTo>
                  <a:pt x="641" y="850"/>
                </a:lnTo>
                <a:lnTo>
                  <a:pt x="651" y="853"/>
                </a:lnTo>
                <a:lnTo>
                  <a:pt x="662" y="856"/>
                </a:lnTo>
                <a:lnTo>
                  <a:pt x="673" y="858"/>
                </a:lnTo>
                <a:lnTo>
                  <a:pt x="683" y="859"/>
                </a:lnTo>
                <a:lnTo>
                  <a:pt x="683" y="859"/>
                </a:lnTo>
                <a:lnTo>
                  <a:pt x="695" y="858"/>
                </a:lnTo>
                <a:lnTo>
                  <a:pt x="706" y="856"/>
                </a:lnTo>
                <a:lnTo>
                  <a:pt x="717" y="853"/>
                </a:lnTo>
                <a:lnTo>
                  <a:pt x="727" y="850"/>
                </a:lnTo>
                <a:lnTo>
                  <a:pt x="737" y="845"/>
                </a:lnTo>
                <a:lnTo>
                  <a:pt x="746" y="839"/>
                </a:lnTo>
                <a:lnTo>
                  <a:pt x="754" y="833"/>
                </a:lnTo>
                <a:lnTo>
                  <a:pt x="763" y="826"/>
                </a:lnTo>
                <a:lnTo>
                  <a:pt x="769" y="818"/>
                </a:lnTo>
                <a:lnTo>
                  <a:pt x="776" y="809"/>
                </a:lnTo>
                <a:lnTo>
                  <a:pt x="782" y="801"/>
                </a:lnTo>
                <a:lnTo>
                  <a:pt x="786" y="791"/>
                </a:lnTo>
                <a:lnTo>
                  <a:pt x="791" y="780"/>
                </a:lnTo>
                <a:lnTo>
                  <a:pt x="793" y="770"/>
                </a:lnTo>
                <a:lnTo>
                  <a:pt x="795" y="759"/>
                </a:lnTo>
                <a:lnTo>
                  <a:pt x="795" y="747"/>
                </a:lnTo>
                <a:lnTo>
                  <a:pt x="795" y="747"/>
                </a:lnTo>
                <a:lnTo>
                  <a:pt x="795" y="735"/>
                </a:lnTo>
                <a:lnTo>
                  <a:pt x="793" y="724"/>
                </a:lnTo>
                <a:lnTo>
                  <a:pt x="790" y="714"/>
                </a:lnTo>
                <a:lnTo>
                  <a:pt x="786" y="703"/>
                </a:lnTo>
                <a:lnTo>
                  <a:pt x="781" y="693"/>
                </a:lnTo>
                <a:lnTo>
                  <a:pt x="776" y="685"/>
                </a:lnTo>
                <a:lnTo>
                  <a:pt x="769" y="676"/>
                </a:lnTo>
                <a:lnTo>
                  <a:pt x="762" y="668"/>
                </a:lnTo>
                <a:lnTo>
                  <a:pt x="762" y="668"/>
                </a:lnTo>
                <a:lnTo>
                  <a:pt x="769" y="660"/>
                </a:lnTo>
                <a:lnTo>
                  <a:pt x="776" y="652"/>
                </a:lnTo>
                <a:lnTo>
                  <a:pt x="781" y="642"/>
                </a:lnTo>
                <a:lnTo>
                  <a:pt x="786" y="632"/>
                </a:lnTo>
                <a:lnTo>
                  <a:pt x="790" y="621"/>
                </a:lnTo>
                <a:lnTo>
                  <a:pt x="793" y="611"/>
                </a:lnTo>
                <a:lnTo>
                  <a:pt x="795" y="600"/>
                </a:lnTo>
                <a:lnTo>
                  <a:pt x="795" y="588"/>
                </a:lnTo>
                <a:lnTo>
                  <a:pt x="795" y="588"/>
                </a:lnTo>
                <a:lnTo>
                  <a:pt x="795" y="576"/>
                </a:lnTo>
                <a:lnTo>
                  <a:pt x="793" y="566"/>
                </a:lnTo>
                <a:lnTo>
                  <a:pt x="791" y="555"/>
                </a:lnTo>
                <a:lnTo>
                  <a:pt x="786" y="545"/>
                </a:lnTo>
                <a:lnTo>
                  <a:pt x="782" y="536"/>
                </a:lnTo>
                <a:lnTo>
                  <a:pt x="776" y="526"/>
                </a:lnTo>
                <a:lnTo>
                  <a:pt x="769" y="517"/>
                </a:lnTo>
                <a:lnTo>
                  <a:pt x="763" y="510"/>
                </a:lnTo>
                <a:lnTo>
                  <a:pt x="754" y="502"/>
                </a:lnTo>
                <a:lnTo>
                  <a:pt x="746" y="496"/>
                </a:lnTo>
                <a:lnTo>
                  <a:pt x="737" y="491"/>
                </a:lnTo>
                <a:lnTo>
                  <a:pt x="727" y="485"/>
                </a:lnTo>
                <a:lnTo>
                  <a:pt x="717" y="482"/>
                </a:lnTo>
                <a:lnTo>
                  <a:pt x="706" y="479"/>
                </a:lnTo>
                <a:lnTo>
                  <a:pt x="695" y="478"/>
                </a:lnTo>
                <a:lnTo>
                  <a:pt x="683" y="477"/>
                </a:lnTo>
                <a:lnTo>
                  <a:pt x="683" y="477"/>
                </a:lnTo>
                <a:lnTo>
                  <a:pt x="673" y="478"/>
                </a:lnTo>
                <a:lnTo>
                  <a:pt x="662" y="479"/>
                </a:lnTo>
                <a:lnTo>
                  <a:pt x="651" y="482"/>
                </a:lnTo>
                <a:lnTo>
                  <a:pt x="641" y="485"/>
                </a:lnTo>
                <a:lnTo>
                  <a:pt x="631" y="491"/>
                </a:lnTo>
                <a:lnTo>
                  <a:pt x="621" y="496"/>
                </a:lnTo>
                <a:lnTo>
                  <a:pt x="613" y="502"/>
                </a:lnTo>
                <a:lnTo>
                  <a:pt x="605" y="510"/>
                </a:lnTo>
                <a:lnTo>
                  <a:pt x="598" y="517"/>
                </a:lnTo>
                <a:lnTo>
                  <a:pt x="591" y="526"/>
                </a:lnTo>
                <a:lnTo>
                  <a:pt x="586" y="536"/>
                </a:lnTo>
                <a:lnTo>
                  <a:pt x="582" y="545"/>
                </a:lnTo>
                <a:lnTo>
                  <a:pt x="577" y="555"/>
                </a:lnTo>
                <a:lnTo>
                  <a:pt x="575" y="566"/>
                </a:lnTo>
                <a:lnTo>
                  <a:pt x="573" y="576"/>
                </a:lnTo>
                <a:lnTo>
                  <a:pt x="573" y="588"/>
                </a:lnTo>
                <a:lnTo>
                  <a:pt x="573" y="588"/>
                </a:lnTo>
                <a:lnTo>
                  <a:pt x="573" y="595"/>
                </a:lnTo>
                <a:lnTo>
                  <a:pt x="575" y="601"/>
                </a:lnTo>
                <a:lnTo>
                  <a:pt x="578" y="606"/>
                </a:lnTo>
                <a:lnTo>
                  <a:pt x="582" y="611"/>
                </a:lnTo>
                <a:lnTo>
                  <a:pt x="587" y="615"/>
                </a:lnTo>
                <a:lnTo>
                  <a:pt x="592" y="617"/>
                </a:lnTo>
                <a:lnTo>
                  <a:pt x="598" y="619"/>
                </a:lnTo>
                <a:lnTo>
                  <a:pt x="604" y="620"/>
                </a:lnTo>
                <a:lnTo>
                  <a:pt x="604" y="620"/>
                </a:lnTo>
                <a:lnTo>
                  <a:pt x="611" y="619"/>
                </a:lnTo>
                <a:lnTo>
                  <a:pt x="617" y="617"/>
                </a:lnTo>
                <a:lnTo>
                  <a:pt x="622" y="615"/>
                </a:lnTo>
                <a:lnTo>
                  <a:pt x="627" y="611"/>
                </a:lnTo>
                <a:lnTo>
                  <a:pt x="631" y="606"/>
                </a:lnTo>
                <a:lnTo>
                  <a:pt x="634" y="601"/>
                </a:lnTo>
                <a:lnTo>
                  <a:pt x="635" y="595"/>
                </a:lnTo>
                <a:lnTo>
                  <a:pt x="636" y="588"/>
                </a:lnTo>
                <a:lnTo>
                  <a:pt x="636" y="588"/>
                </a:lnTo>
                <a:lnTo>
                  <a:pt x="637" y="579"/>
                </a:lnTo>
                <a:lnTo>
                  <a:pt x="639" y="570"/>
                </a:lnTo>
                <a:lnTo>
                  <a:pt x="645" y="561"/>
                </a:lnTo>
                <a:lnTo>
                  <a:pt x="650" y="555"/>
                </a:lnTo>
                <a:lnTo>
                  <a:pt x="658" y="549"/>
                </a:lnTo>
                <a:lnTo>
                  <a:pt x="665" y="544"/>
                </a:lnTo>
                <a:lnTo>
                  <a:pt x="674" y="541"/>
                </a:lnTo>
                <a:lnTo>
                  <a:pt x="683" y="541"/>
                </a:lnTo>
                <a:lnTo>
                  <a:pt x="683" y="541"/>
                </a:lnTo>
                <a:lnTo>
                  <a:pt x="693" y="541"/>
                </a:lnTo>
                <a:lnTo>
                  <a:pt x="703" y="544"/>
                </a:lnTo>
                <a:lnTo>
                  <a:pt x="710" y="549"/>
                </a:lnTo>
                <a:lnTo>
                  <a:pt x="718" y="555"/>
                </a:lnTo>
                <a:lnTo>
                  <a:pt x="723" y="561"/>
                </a:lnTo>
                <a:lnTo>
                  <a:pt x="727" y="570"/>
                </a:lnTo>
                <a:lnTo>
                  <a:pt x="731" y="579"/>
                </a:lnTo>
                <a:lnTo>
                  <a:pt x="732" y="588"/>
                </a:lnTo>
                <a:lnTo>
                  <a:pt x="732" y="588"/>
                </a:lnTo>
                <a:lnTo>
                  <a:pt x="731" y="598"/>
                </a:lnTo>
                <a:lnTo>
                  <a:pt x="727" y="606"/>
                </a:lnTo>
                <a:lnTo>
                  <a:pt x="723" y="615"/>
                </a:lnTo>
                <a:lnTo>
                  <a:pt x="718" y="621"/>
                </a:lnTo>
                <a:lnTo>
                  <a:pt x="710" y="628"/>
                </a:lnTo>
                <a:lnTo>
                  <a:pt x="703" y="632"/>
                </a:lnTo>
                <a:lnTo>
                  <a:pt x="693" y="635"/>
                </a:lnTo>
                <a:lnTo>
                  <a:pt x="683" y="635"/>
                </a:lnTo>
                <a:lnTo>
                  <a:pt x="683" y="635"/>
                </a:lnTo>
                <a:lnTo>
                  <a:pt x="677" y="637"/>
                </a:lnTo>
                <a:lnTo>
                  <a:pt x="672" y="639"/>
                </a:lnTo>
                <a:lnTo>
                  <a:pt x="666" y="642"/>
                </a:lnTo>
                <a:lnTo>
                  <a:pt x="661" y="645"/>
                </a:lnTo>
                <a:lnTo>
                  <a:pt x="658" y="650"/>
                </a:lnTo>
                <a:lnTo>
                  <a:pt x="655" y="656"/>
                </a:lnTo>
                <a:lnTo>
                  <a:pt x="652" y="661"/>
                </a:lnTo>
                <a:lnTo>
                  <a:pt x="652" y="668"/>
                </a:lnTo>
                <a:lnTo>
                  <a:pt x="652" y="668"/>
                </a:lnTo>
                <a:lnTo>
                  <a:pt x="652" y="674"/>
                </a:lnTo>
                <a:lnTo>
                  <a:pt x="655" y="681"/>
                </a:lnTo>
                <a:lnTo>
                  <a:pt x="658" y="686"/>
                </a:lnTo>
                <a:lnTo>
                  <a:pt x="661" y="690"/>
                </a:lnTo>
                <a:lnTo>
                  <a:pt x="666" y="694"/>
                </a:lnTo>
                <a:lnTo>
                  <a:pt x="672" y="697"/>
                </a:lnTo>
                <a:lnTo>
                  <a:pt x="677" y="699"/>
                </a:lnTo>
                <a:lnTo>
                  <a:pt x="683" y="700"/>
                </a:lnTo>
                <a:lnTo>
                  <a:pt x="683" y="700"/>
                </a:lnTo>
                <a:lnTo>
                  <a:pt x="693" y="701"/>
                </a:lnTo>
                <a:lnTo>
                  <a:pt x="703" y="703"/>
                </a:lnTo>
                <a:lnTo>
                  <a:pt x="710" y="707"/>
                </a:lnTo>
                <a:lnTo>
                  <a:pt x="718" y="714"/>
                </a:lnTo>
                <a:lnTo>
                  <a:pt x="723" y="720"/>
                </a:lnTo>
                <a:lnTo>
                  <a:pt x="727" y="729"/>
                </a:lnTo>
                <a:lnTo>
                  <a:pt x="731" y="737"/>
                </a:lnTo>
                <a:lnTo>
                  <a:pt x="732" y="747"/>
                </a:lnTo>
                <a:lnTo>
                  <a:pt x="732" y="747"/>
                </a:lnTo>
                <a:lnTo>
                  <a:pt x="731" y="757"/>
                </a:lnTo>
                <a:lnTo>
                  <a:pt x="727" y="766"/>
                </a:lnTo>
                <a:lnTo>
                  <a:pt x="723" y="774"/>
                </a:lnTo>
                <a:lnTo>
                  <a:pt x="718" y="781"/>
                </a:lnTo>
                <a:lnTo>
                  <a:pt x="710" y="787"/>
                </a:lnTo>
                <a:lnTo>
                  <a:pt x="703" y="791"/>
                </a:lnTo>
                <a:lnTo>
                  <a:pt x="693" y="794"/>
                </a:lnTo>
                <a:lnTo>
                  <a:pt x="683" y="795"/>
                </a:lnTo>
                <a:lnTo>
                  <a:pt x="683" y="795"/>
                </a:lnTo>
                <a:close/>
                <a:moveTo>
                  <a:pt x="223" y="826"/>
                </a:moveTo>
                <a:lnTo>
                  <a:pt x="223" y="826"/>
                </a:lnTo>
                <a:lnTo>
                  <a:pt x="223" y="833"/>
                </a:lnTo>
                <a:lnTo>
                  <a:pt x="225" y="839"/>
                </a:lnTo>
                <a:lnTo>
                  <a:pt x="229" y="845"/>
                </a:lnTo>
                <a:lnTo>
                  <a:pt x="232" y="849"/>
                </a:lnTo>
                <a:lnTo>
                  <a:pt x="237" y="853"/>
                </a:lnTo>
                <a:lnTo>
                  <a:pt x="242" y="856"/>
                </a:lnTo>
                <a:lnTo>
                  <a:pt x="248" y="858"/>
                </a:lnTo>
                <a:lnTo>
                  <a:pt x="254" y="859"/>
                </a:lnTo>
                <a:lnTo>
                  <a:pt x="413" y="859"/>
                </a:lnTo>
                <a:lnTo>
                  <a:pt x="413" y="859"/>
                </a:lnTo>
                <a:lnTo>
                  <a:pt x="420" y="858"/>
                </a:lnTo>
                <a:lnTo>
                  <a:pt x="426" y="856"/>
                </a:lnTo>
                <a:lnTo>
                  <a:pt x="431" y="853"/>
                </a:lnTo>
                <a:lnTo>
                  <a:pt x="436" y="849"/>
                </a:lnTo>
                <a:lnTo>
                  <a:pt x="440" y="845"/>
                </a:lnTo>
                <a:lnTo>
                  <a:pt x="443" y="839"/>
                </a:lnTo>
                <a:lnTo>
                  <a:pt x="445" y="833"/>
                </a:lnTo>
                <a:lnTo>
                  <a:pt x="445" y="826"/>
                </a:lnTo>
                <a:lnTo>
                  <a:pt x="445" y="826"/>
                </a:lnTo>
                <a:lnTo>
                  <a:pt x="445" y="820"/>
                </a:lnTo>
                <a:lnTo>
                  <a:pt x="443" y="815"/>
                </a:lnTo>
                <a:lnTo>
                  <a:pt x="440" y="809"/>
                </a:lnTo>
                <a:lnTo>
                  <a:pt x="436" y="804"/>
                </a:lnTo>
                <a:lnTo>
                  <a:pt x="431" y="801"/>
                </a:lnTo>
                <a:lnTo>
                  <a:pt x="426" y="797"/>
                </a:lnTo>
                <a:lnTo>
                  <a:pt x="420" y="795"/>
                </a:lnTo>
                <a:lnTo>
                  <a:pt x="413" y="795"/>
                </a:lnTo>
                <a:lnTo>
                  <a:pt x="304" y="795"/>
                </a:lnTo>
                <a:lnTo>
                  <a:pt x="304" y="795"/>
                </a:lnTo>
                <a:lnTo>
                  <a:pt x="314" y="781"/>
                </a:lnTo>
                <a:lnTo>
                  <a:pt x="326" y="768"/>
                </a:lnTo>
                <a:lnTo>
                  <a:pt x="351" y="743"/>
                </a:lnTo>
                <a:lnTo>
                  <a:pt x="351" y="743"/>
                </a:lnTo>
                <a:lnTo>
                  <a:pt x="385" y="705"/>
                </a:lnTo>
                <a:lnTo>
                  <a:pt x="401" y="687"/>
                </a:lnTo>
                <a:lnTo>
                  <a:pt x="415" y="668"/>
                </a:lnTo>
                <a:lnTo>
                  <a:pt x="428" y="648"/>
                </a:lnTo>
                <a:lnTo>
                  <a:pt x="432" y="639"/>
                </a:lnTo>
                <a:lnTo>
                  <a:pt x="437" y="629"/>
                </a:lnTo>
                <a:lnTo>
                  <a:pt x="441" y="618"/>
                </a:lnTo>
                <a:lnTo>
                  <a:pt x="443" y="609"/>
                </a:lnTo>
                <a:lnTo>
                  <a:pt x="445" y="599"/>
                </a:lnTo>
                <a:lnTo>
                  <a:pt x="445" y="588"/>
                </a:lnTo>
                <a:lnTo>
                  <a:pt x="445" y="588"/>
                </a:lnTo>
                <a:lnTo>
                  <a:pt x="445" y="576"/>
                </a:lnTo>
                <a:lnTo>
                  <a:pt x="443" y="566"/>
                </a:lnTo>
                <a:lnTo>
                  <a:pt x="440" y="555"/>
                </a:lnTo>
                <a:lnTo>
                  <a:pt x="437" y="545"/>
                </a:lnTo>
                <a:lnTo>
                  <a:pt x="432" y="536"/>
                </a:lnTo>
                <a:lnTo>
                  <a:pt x="426" y="526"/>
                </a:lnTo>
                <a:lnTo>
                  <a:pt x="420" y="517"/>
                </a:lnTo>
                <a:lnTo>
                  <a:pt x="413" y="510"/>
                </a:lnTo>
                <a:lnTo>
                  <a:pt x="405" y="502"/>
                </a:lnTo>
                <a:lnTo>
                  <a:pt x="396" y="496"/>
                </a:lnTo>
                <a:lnTo>
                  <a:pt x="387" y="491"/>
                </a:lnTo>
                <a:lnTo>
                  <a:pt x="378" y="485"/>
                </a:lnTo>
                <a:lnTo>
                  <a:pt x="367" y="482"/>
                </a:lnTo>
                <a:lnTo>
                  <a:pt x="356" y="479"/>
                </a:lnTo>
                <a:lnTo>
                  <a:pt x="345" y="478"/>
                </a:lnTo>
                <a:lnTo>
                  <a:pt x="334" y="477"/>
                </a:lnTo>
                <a:lnTo>
                  <a:pt x="334" y="477"/>
                </a:lnTo>
                <a:lnTo>
                  <a:pt x="323" y="478"/>
                </a:lnTo>
                <a:lnTo>
                  <a:pt x="311" y="479"/>
                </a:lnTo>
                <a:lnTo>
                  <a:pt x="301" y="482"/>
                </a:lnTo>
                <a:lnTo>
                  <a:pt x="291" y="485"/>
                </a:lnTo>
                <a:lnTo>
                  <a:pt x="281" y="491"/>
                </a:lnTo>
                <a:lnTo>
                  <a:pt x="271" y="496"/>
                </a:lnTo>
                <a:lnTo>
                  <a:pt x="263" y="502"/>
                </a:lnTo>
                <a:lnTo>
                  <a:pt x="255" y="510"/>
                </a:lnTo>
                <a:lnTo>
                  <a:pt x="248" y="517"/>
                </a:lnTo>
                <a:lnTo>
                  <a:pt x="241" y="526"/>
                </a:lnTo>
                <a:lnTo>
                  <a:pt x="236" y="536"/>
                </a:lnTo>
                <a:lnTo>
                  <a:pt x="232" y="545"/>
                </a:lnTo>
                <a:lnTo>
                  <a:pt x="227" y="555"/>
                </a:lnTo>
                <a:lnTo>
                  <a:pt x="225" y="566"/>
                </a:lnTo>
                <a:lnTo>
                  <a:pt x="223" y="576"/>
                </a:lnTo>
                <a:lnTo>
                  <a:pt x="223" y="588"/>
                </a:lnTo>
                <a:lnTo>
                  <a:pt x="223" y="588"/>
                </a:lnTo>
                <a:lnTo>
                  <a:pt x="223" y="595"/>
                </a:lnTo>
                <a:lnTo>
                  <a:pt x="225" y="601"/>
                </a:lnTo>
                <a:lnTo>
                  <a:pt x="229" y="606"/>
                </a:lnTo>
                <a:lnTo>
                  <a:pt x="232" y="611"/>
                </a:lnTo>
                <a:lnTo>
                  <a:pt x="237" y="615"/>
                </a:lnTo>
                <a:lnTo>
                  <a:pt x="242" y="617"/>
                </a:lnTo>
                <a:lnTo>
                  <a:pt x="248" y="619"/>
                </a:lnTo>
                <a:lnTo>
                  <a:pt x="254" y="620"/>
                </a:lnTo>
                <a:lnTo>
                  <a:pt x="254" y="620"/>
                </a:lnTo>
                <a:lnTo>
                  <a:pt x="261" y="619"/>
                </a:lnTo>
                <a:lnTo>
                  <a:pt x="267" y="617"/>
                </a:lnTo>
                <a:lnTo>
                  <a:pt x="273" y="615"/>
                </a:lnTo>
                <a:lnTo>
                  <a:pt x="277" y="611"/>
                </a:lnTo>
                <a:lnTo>
                  <a:pt x="281" y="606"/>
                </a:lnTo>
                <a:lnTo>
                  <a:pt x="284" y="601"/>
                </a:lnTo>
                <a:lnTo>
                  <a:pt x="285" y="595"/>
                </a:lnTo>
                <a:lnTo>
                  <a:pt x="286" y="588"/>
                </a:lnTo>
                <a:lnTo>
                  <a:pt x="286" y="588"/>
                </a:lnTo>
                <a:lnTo>
                  <a:pt x="288" y="579"/>
                </a:lnTo>
                <a:lnTo>
                  <a:pt x="290" y="570"/>
                </a:lnTo>
                <a:lnTo>
                  <a:pt x="294" y="561"/>
                </a:lnTo>
                <a:lnTo>
                  <a:pt x="300" y="555"/>
                </a:lnTo>
                <a:lnTo>
                  <a:pt x="308" y="549"/>
                </a:lnTo>
                <a:lnTo>
                  <a:pt x="315" y="544"/>
                </a:lnTo>
                <a:lnTo>
                  <a:pt x="324" y="541"/>
                </a:lnTo>
                <a:lnTo>
                  <a:pt x="334" y="541"/>
                </a:lnTo>
                <a:lnTo>
                  <a:pt x="334" y="541"/>
                </a:lnTo>
                <a:lnTo>
                  <a:pt x="343" y="541"/>
                </a:lnTo>
                <a:lnTo>
                  <a:pt x="353" y="544"/>
                </a:lnTo>
                <a:lnTo>
                  <a:pt x="361" y="549"/>
                </a:lnTo>
                <a:lnTo>
                  <a:pt x="368" y="555"/>
                </a:lnTo>
                <a:lnTo>
                  <a:pt x="373" y="561"/>
                </a:lnTo>
                <a:lnTo>
                  <a:pt x="378" y="570"/>
                </a:lnTo>
                <a:lnTo>
                  <a:pt x="381" y="579"/>
                </a:lnTo>
                <a:lnTo>
                  <a:pt x="382" y="588"/>
                </a:lnTo>
                <a:lnTo>
                  <a:pt x="382" y="588"/>
                </a:lnTo>
                <a:lnTo>
                  <a:pt x="381" y="594"/>
                </a:lnTo>
                <a:lnTo>
                  <a:pt x="380" y="600"/>
                </a:lnTo>
                <a:lnTo>
                  <a:pt x="374" y="613"/>
                </a:lnTo>
                <a:lnTo>
                  <a:pt x="366" y="627"/>
                </a:lnTo>
                <a:lnTo>
                  <a:pt x="356" y="641"/>
                </a:lnTo>
                <a:lnTo>
                  <a:pt x="344" y="656"/>
                </a:lnTo>
                <a:lnTo>
                  <a:pt x="332" y="670"/>
                </a:lnTo>
                <a:lnTo>
                  <a:pt x="305" y="699"/>
                </a:lnTo>
                <a:lnTo>
                  <a:pt x="305" y="699"/>
                </a:lnTo>
                <a:lnTo>
                  <a:pt x="274" y="732"/>
                </a:lnTo>
                <a:lnTo>
                  <a:pt x="260" y="748"/>
                </a:lnTo>
                <a:lnTo>
                  <a:pt x="247" y="764"/>
                </a:lnTo>
                <a:lnTo>
                  <a:pt x="237" y="779"/>
                </a:lnTo>
                <a:lnTo>
                  <a:pt x="230" y="795"/>
                </a:lnTo>
                <a:lnTo>
                  <a:pt x="226" y="803"/>
                </a:lnTo>
                <a:lnTo>
                  <a:pt x="224" y="810"/>
                </a:lnTo>
                <a:lnTo>
                  <a:pt x="223" y="819"/>
                </a:lnTo>
                <a:lnTo>
                  <a:pt x="223" y="826"/>
                </a:lnTo>
                <a:lnTo>
                  <a:pt x="223" y="8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Roboto" panose="02000000000000000000" pitchFamily="2" charset="0"/>
              <a:ea typeface="Source Han Sans CN Medium" panose="020B0500000000000000" pitchFamily="34" charset="-128"/>
              <a:cs typeface="+mn-ea"/>
              <a:sym typeface="+mn-lt"/>
            </a:endParaRPr>
          </a:p>
        </p:txBody>
      </p:sp>
      <p:sp>
        <p:nvSpPr>
          <p:cNvPr id="19" name="椭圆 45">
            <a:extLst>
              <a:ext uri="{FF2B5EF4-FFF2-40B4-BE49-F238E27FC236}">
                <a16:creationId xmlns:a16="http://schemas.microsoft.com/office/drawing/2014/main" id="{3A75C676-10E2-987E-9058-60F5F83D2442}"/>
              </a:ext>
            </a:extLst>
          </p:cNvPr>
          <p:cNvSpPr/>
          <p:nvPr/>
        </p:nvSpPr>
        <p:spPr>
          <a:xfrm>
            <a:off x="7475830" y="3288534"/>
            <a:ext cx="869714" cy="869714"/>
          </a:xfrm>
          <a:prstGeom prst="ellipse">
            <a:avLst/>
          </a:prstGeom>
          <a:gradFill>
            <a:gsLst>
              <a:gs pos="0">
                <a:srgbClr val="7030A0"/>
              </a:gs>
              <a:gs pos="100000">
                <a:srgbClr val="FFC000"/>
              </a:gs>
            </a:gsLst>
            <a:lin ang="13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dirty="0">
              <a:solidFill>
                <a:srgbClr val="487292"/>
              </a:solidFill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20" name="Freeform 64">
            <a:extLst>
              <a:ext uri="{FF2B5EF4-FFF2-40B4-BE49-F238E27FC236}">
                <a16:creationId xmlns:a16="http://schemas.microsoft.com/office/drawing/2014/main" id="{9CF470F6-6C32-9777-F766-2B0E04D9E017}"/>
              </a:ext>
            </a:extLst>
          </p:cNvPr>
          <p:cNvSpPr>
            <a:spLocks noEditPoints="1"/>
          </p:cNvSpPr>
          <p:nvPr/>
        </p:nvSpPr>
        <p:spPr bwMode="auto">
          <a:xfrm>
            <a:off x="7835280" y="3565983"/>
            <a:ext cx="150813" cy="322263"/>
          </a:xfrm>
          <a:custGeom>
            <a:avLst/>
            <a:gdLst>
              <a:gd name="T0" fmla="*/ 402 w 476"/>
              <a:gd name="T1" fmla="*/ 524 h 1017"/>
              <a:gd name="T2" fmla="*/ 274 w 476"/>
              <a:gd name="T3" fmla="*/ 411 h 1017"/>
              <a:gd name="T4" fmla="*/ 204 w 476"/>
              <a:gd name="T5" fmla="*/ 330 h 1017"/>
              <a:gd name="T6" fmla="*/ 212 w 476"/>
              <a:gd name="T7" fmla="*/ 297 h 1017"/>
              <a:gd name="T8" fmla="*/ 267 w 476"/>
              <a:gd name="T9" fmla="*/ 300 h 1017"/>
              <a:gd name="T10" fmla="*/ 278 w 476"/>
              <a:gd name="T11" fmla="*/ 346 h 1017"/>
              <a:gd name="T12" fmla="*/ 328 w 476"/>
              <a:gd name="T13" fmla="*/ 403 h 1017"/>
              <a:gd name="T14" fmla="*/ 411 w 476"/>
              <a:gd name="T15" fmla="*/ 407 h 1017"/>
              <a:gd name="T16" fmla="*/ 467 w 476"/>
              <a:gd name="T17" fmla="*/ 356 h 1017"/>
              <a:gd name="T18" fmla="*/ 456 w 476"/>
              <a:gd name="T19" fmla="*/ 228 h 1017"/>
              <a:gd name="T20" fmla="*/ 369 w 476"/>
              <a:gd name="T21" fmla="*/ 133 h 1017"/>
              <a:gd name="T22" fmla="*/ 269 w 476"/>
              <a:gd name="T23" fmla="*/ 97 h 1017"/>
              <a:gd name="T24" fmla="*/ 245 w 476"/>
              <a:gd name="T25" fmla="*/ 0 h 1017"/>
              <a:gd name="T26" fmla="*/ 207 w 476"/>
              <a:gd name="T27" fmla="*/ 24 h 1017"/>
              <a:gd name="T28" fmla="*/ 131 w 476"/>
              <a:gd name="T29" fmla="*/ 119 h 1017"/>
              <a:gd name="T30" fmla="*/ 31 w 476"/>
              <a:gd name="T31" fmla="*/ 207 h 1017"/>
              <a:gd name="T32" fmla="*/ 0 w 476"/>
              <a:gd name="T33" fmla="*/ 318 h 1017"/>
              <a:gd name="T34" fmla="*/ 47 w 476"/>
              <a:gd name="T35" fmla="*/ 457 h 1017"/>
              <a:gd name="T36" fmla="*/ 174 w 476"/>
              <a:gd name="T37" fmla="*/ 582 h 1017"/>
              <a:gd name="T38" fmla="*/ 271 w 476"/>
              <a:gd name="T39" fmla="*/ 685 h 1017"/>
              <a:gd name="T40" fmla="*/ 260 w 476"/>
              <a:gd name="T41" fmla="*/ 723 h 1017"/>
              <a:gd name="T42" fmla="*/ 224 w 476"/>
              <a:gd name="T43" fmla="*/ 726 h 1017"/>
              <a:gd name="T44" fmla="*/ 201 w 476"/>
              <a:gd name="T45" fmla="*/ 679 h 1017"/>
              <a:gd name="T46" fmla="*/ 157 w 476"/>
              <a:gd name="T47" fmla="*/ 617 h 1017"/>
              <a:gd name="T48" fmla="*/ 74 w 476"/>
              <a:gd name="T49" fmla="*/ 606 h 1017"/>
              <a:gd name="T50" fmla="*/ 14 w 476"/>
              <a:gd name="T51" fmla="*/ 652 h 1017"/>
              <a:gd name="T52" fmla="*/ 12 w 476"/>
              <a:gd name="T53" fmla="*/ 765 h 1017"/>
              <a:gd name="T54" fmla="*/ 92 w 476"/>
              <a:gd name="T55" fmla="*/ 874 h 1017"/>
              <a:gd name="T56" fmla="*/ 193 w 476"/>
              <a:gd name="T57" fmla="*/ 917 h 1017"/>
              <a:gd name="T58" fmla="*/ 225 w 476"/>
              <a:gd name="T59" fmla="*/ 1015 h 1017"/>
              <a:gd name="T60" fmla="*/ 267 w 476"/>
              <a:gd name="T61" fmla="*/ 997 h 1017"/>
              <a:gd name="T62" fmla="*/ 332 w 476"/>
              <a:gd name="T63" fmla="*/ 904 h 1017"/>
              <a:gd name="T64" fmla="*/ 433 w 476"/>
              <a:gd name="T65" fmla="*/ 825 h 1017"/>
              <a:gd name="T66" fmla="*/ 476 w 476"/>
              <a:gd name="T67" fmla="*/ 698 h 1017"/>
              <a:gd name="T68" fmla="*/ 367 w 476"/>
              <a:gd name="T69" fmla="*/ 804 h 1017"/>
              <a:gd name="T70" fmla="*/ 285 w 476"/>
              <a:gd name="T71" fmla="*/ 851 h 1017"/>
              <a:gd name="T72" fmla="*/ 159 w 476"/>
              <a:gd name="T73" fmla="*/ 840 h 1017"/>
              <a:gd name="T74" fmla="*/ 84 w 476"/>
              <a:gd name="T75" fmla="*/ 770 h 1017"/>
              <a:gd name="T76" fmla="*/ 68 w 476"/>
              <a:gd name="T77" fmla="*/ 686 h 1017"/>
              <a:gd name="T78" fmla="*/ 109 w 476"/>
              <a:gd name="T79" fmla="*/ 666 h 1017"/>
              <a:gd name="T80" fmla="*/ 140 w 476"/>
              <a:gd name="T81" fmla="*/ 698 h 1017"/>
              <a:gd name="T82" fmla="*/ 201 w 476"/>
              <a:gd name="T83" fmla="*/ 785 h 1017"/>
              <a:gd name="T84" fmla="*/ 295 w 476"/>
              <a:gd name="T85" fmla="*/ 776 h 1017"/>
              <a:gd name="T86" fmla="*/ 338 w 476"/>
              <a:gd name="T87" fmla="*/ 707 h 1017"/>
              <a:gd name="T88" fmla="*/ 320 w 476"/>
              <a:gd name="T89" fmla="*/ 639 h 1017"/>
              <a:gd name="T90" fmla="*/ 172 w 476"/>
              <a:gd name="T91" fmla="*/ 497 h 1017"/>
              <a:gd name="T92" fmla="*/ 77 w 476"/>
              <a:gd name="T93" fmla="*/ 382 h 1017"/>
              <a:gd name="T94" fmla="*/ 71 w 476"/>
              <a:gd name="T95" fmla="*/ 271 h 1017"/>
              <a:gd name="T96" fmla="*/ 117 w 476"/>
              <a:gd name="T97" fmla="*/ 202 h 1017"/>
              <a:gd name="T98" fmla="*/ 219 w 476"/>
              <a:gd name="T99" fmla="*/ 159 h 1017"/>
              <a:gd name="T100" fmla="*/ 324 w 476"/>
              <a:gd name="T101" fmla="*/ 180 h 1017"/>
              <a:gd name="T102" fmla="*/ 393 w 476"/>
              <a:gd name="T103" fmla="*/ 245 h 1017"/>
              <a:gd name="T104" fmla="*/ 409 w 476"/>
              <a:gd name="T105" fmla="*/ 330 h 1017"/>
              <a:gd name="T106" fmla="*/ 359 w 476"/>
              <a:gd name="T107" fmla="*/ 348 h 1017"/>
              <a:gd name="T108" fmla="*/ 336 w 476"/>
              <a:gd name="T109" fmla="*/ 304 h 1017"/>
              <a:gd name="T110" fmla="*/ 275 w 476"/>
              <a:gd name="T111" fmla="*/ 230 h 1017"/>
              <a:gd name="T112" fmla="*/ 182 w 476"/>
              <a:gd name="T113" fmla="*/ 240 h 1017"/>
              <a:gd name="T114" fmla="*/ 138 w 476"/>
              <a:gd name="T115" fmla="*/ 318 h 1017"/>
              <a:gd name="T116" fmla="*/ 163 w 476"/>
              <a:gd name="T117" fmla="*/ 388 h 1017"/>
              <a:gd name="T118" fmla="*/ 264 w 476"/>
              <a:gd name="T119" fmla="*/ 485 h 1017"/>
              <a:gd name="T120" fmla="*/ 376 w 476"/>
              <a:gd name="T121" fmla="*/ 593 h 1017"/>
              <a:gd name="T122" fmla="*/ 412 w 476"/>
              <a:gd name="T123" fmla="*/ 683 h 1017"/>
              <a:gd name="T124" fmla="*/ 390 w 476"/>
              <a:gd name="T125" fmla="*/ 776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76" h="1017">
                <a:moveTo>
                  <a:pt x="458" y="612"/>
                </a:moveTo>
                <a:lnTo>
                  <a:pt x="458" y="612"/>
                </a:lnTo>
                <a:lnTo>
                  <a:pt x="453" y="598"/>
                </a:lnTo>
                <a:lnTo>
                  <a:pt x="446" y="584"/>
                </a:lnTo>
                <a:lnTo>
                  <a:pt x="437" y="569"/>
                </a:lnTo>
                <a:lnTo>
                  <a:pt x="427" y="554"/>
                </a:lnTo>
                <a:lnTo>
                  <a:pt x="427" y="554"/>
                </a:lnTo>
                <a:lnTo>
                  <a:pt x="402" y="524"/>
                </a:lnTo>
                <a:lnTo>
                  <a:pt x="402" y="524"/>
                </a:lnTo>
                <a:lnTo>
                  <a:pt x="387" y="507"/>
                </a:lnTo>
                <a:lnTo>
                  <a:pt x="370" y="491"/>
                </a:lnTo>
                <a:lnTo>
                  <a:pt x="370" y="491"/>
                </a:lnTo>
                <a:lnTo>
                  <a:pt x="352" y="474"/>
                </a:lnTo>
                <a:lnTo>
                  <a:pt x="334" y="459"/>
                </a:lnTo>
                <a:lnTo>
                  <a:pt x="334" y="459"/>
                </a:lnTo>
                <a:lnTo>
                  <a:pt x="303" y="434"/>
                </a:lnTo>
                <a:lnTo>
                  <a:pt x="303" y="434"/>
                </a:lnTo>
                <a:lnTo>
                  <a:pt x="274" y="411"/>
                </a:lnTo>
                <a:lnTo>
                  <a:pt x="251" y="390"/>
                </a:lnTo>
                <a:lnTo>
                  <a:pt x="251" y="390"/>
                </a:lnTo>
                <a:lnTo>
                  <a:pt x="235" y="374"/>
                </a:lnTo>
                <a:lnTo>
                  <a:pt x="221" y="359"/>
                </a:lnTo>
                <a:lnTo>
                  <a:pt x="221" y="359"/>
                </a:lnTo>
                <a:lnTo>
                  <a:pt x="211" y="345"/>
                </a:lnTo>
                <a:lnTo>
                  <a:pt x="208" y="338"/>
                </a:lnTo>
                <a:lnTo>
                  <a:pt x="204" y="330"/>
                </a:lnTo>
                <a:lnTo>
                  <a:pt x="204" y="330"/>
                </a:lnTo>
                <a:lnTo>
                  <a:pt x="203" y="325"/>
                </a:lnTo>
                <a:lnTo>
                  <a:pt x="202" y="318"/>
                </a:lnTo>
                <a:lnTo>
                  <a:pt x="202" y="318"/>
                </a:lnTo>
                <a:lnTo>
                  <a:pt x="202" y="313"/>
                </a:lnTo>
                <a:lnTo>
                  <a:pt x="204" y="308"/>
                </a:lnTo>
                <a:lnTo>
                  <a:pt x="204" y="308"/>
                </a:lnTo>
                <a:lnTo>
                  <a:pt x="206" y="303"/>
                </a:lnTo>
                <a:lnTo>
                  <a:pt x="209" y="300"/>
                </a:lnTo>
                <a:lnTo>
                  <a:pt x="212" y="297"/>
                </a:lnTo>
                <a:lnTo>
                  <a:pt x="217" y="294"/>
                </a:lnTo>
                <a:lnTo>
                  <a:pt x="217" y="294"/>
                </a:lnTo>
                <a:lnTo>
                  <a:pt x="225" y="289"/>
                </a:lnTo>
                <a:lnTo>
                  <a:pt x="235" y="287"/>
                </a:lnTo>
                <a:lnTo>
                  <a:pt x="244" y="287"/>
                </a:lnTo>
                <a:lnTo>
                  <a:pt x="251" y="289"/>
                </a:lnTo>
                <a:lnTo>
                  <a:pt x="251" y="289"/>
                </a:lnTo>
                <a:lnTo>
                  <a:pt x="261" y="295"/>
                </a:lnTo>
                <a:lnTo>
                  <a:pt x="267" y="300"/>
                </a:lnTo>
                <a:lnTo>
                  <a:pt x="267" y="300"/>
                </a:lnTo>
                <a:lnTo>
                  <a:pt x="270" y="304"/>
                </a:lnTo>
                <a:lnTo>
                  <a:pt x="271" y="309"/>
                </a:lnTo>
                <a:lnTo>
                  <a:pt x="273" y="314"/>
                </a:lnTo>
                <a:lnTo>
                  <a:pt x="274" y="318"/>
                </a:lnTo>
                <a:lnTo>
                  <a:pt x="274" y="318"/>
                </a:lnTo>
                <a:lnTo>
                  <a:pt x="274" y="328"/>
                </a:lnTo>
                <a:lnTo>
                  <a:pt x="276" y="338"/>
                </a:lnTo>
                <a:lnTo>
                  <a:pt x="278" y="346"/>
                </a:lnTo>
                <a:lnTo>
                  <a:pt x="281" y="356"/>
                </a:lnTo>
                <a:lnTo>
                  <a:pt x="285" y="363"/>
                </a:lnTo>
                <a:lnTo>
                  <a:pt x="291" y="372"/>
                </a:lnTo>
                <a:lnTo>
                  <a:pt x="297" y="379"/>
                </a:lnTo>
                <a:lnTo>
                  <a:pt x="304" y="387"/>
                </a:lnTo>
                <a:lnTo>
                  <a:pt x="304" y="387"/>
                </a:lnTo>
                <a:lnTo>
                  <a:pt x="311" y="393"/>
                </a:lnTo>
                <a:lnTo>
                  <a:pt x="320" y="399"/>
                </a:lnTo>
                <a:lnTo>
                  <a:pt x="328" y="403"/>
                </a:lnTo>
                <a:lnTo>
                  <a:pt x="337" y="407"/>
                </a:lnTo>
                <a:lnTo>
                  <a:pt x="346" y="409"/>
                </a:lnTo>
                <a:lnTo>
                  <a:pt x="355" y="412"/>
                </a:lnTo>
                <a:lnTo>
                  <a:pt x="365" y="414"/>
                </a:lnTo>
                <a:lnTo>
                  <a:pt x="373" y="414"/>
                </a:lnTo>
                <a:lnTo>
                  <a:pt x="383" y="414"/>
                </a:lnTo>
                <a:lnTo>
                  <a:pt x="393" y="412"/>
                </a:lnTo>
                <a:lnTo>
                  <a:pt x="402" y="409"/>
                </a:lnTo>
                <a:lnTo>
                  <a:pt x="411" y="407"/>
                </a:lnTo>
                <a:lnTo>
                  <a:pt x="420" y="403"/>
                </a:lnTo>
                <a:lnTo>
                  <a:pt x="428" y="399"/>
                </a:lnTo>
                <a:lnTo>
                  <a:pt x="437" y="393"/>
                </a:lnTo>
                <a:lnTo>
                  <a:pt x="444" y="387"/>
                </a:lnTo>
                <a:lnTo>
                  <a:pt x="444" y="387"/>
                </a:lnTo>
                <a:lnTo>
                  <a:pt x="451" y="379"/>
                </a:lnTo>
                <a:lnTo>
                  <a:pt x="457" y="372"/>
                </a:lnTo>
                <a:lnTo>
                  <a:pt x="462" y="363"/>
                </a:lnTo>
                <a:lnTo>
                  <a:pt x="467" y="356"/>
                </a:lnTo>
                <a:lnTo>
                  <a:pt x="470" y="346"/>
                </a:lnTo>
                <a:lnTo>
                  <a:pt x="472" y="338"/>
                </a:lnTo>
                <a:lnTo>
                  <a:pt x="474" y="328"/>
                </a:lnTo>
                <a:lnTo>
                  <a:pt x="474" y="318"/>
                </a:lnTo>
                <a:lnTo>
                  <a:pt x="474" y="318"/>
                </a:lnTo>
                <a:lnTo>
                  <a:pt x="473" y="295"/>
                </a:lnTo>
                <a:lnTo>
                  <a:pt x="470" y="272"/>
                </a:lnTo>
                <a:lnTo>
                  <a:pt x="464" y="251"/>
                </a:lnTo>
                <a:lnTo>
                  <a:pt x="456" y="228"/>
                </a:lnTo>
                <a:lnTo>
                  <a:pt x="456" y="228"/>
                </a:lnTo>
                <a:lnTo>
                  <a:pt x="447" y="214"/>
                </a:lnTo>
                <a:lnTo>
                  <a:pt x="439" y="200"/>
                </a:lnTo>
                <a:lnTo>
                  <a:pt x="429" y="186"/>
                </a:lnTo>
                <a:lnTo>
                  <a:pt x="420" y="174"/>
                </a:lnTo>
                <a:lnTo>
                  <a:pt x="408" y="163"/>
                </a:lnTo>
                <a:lnTo>
                  <a:pt x="396" y="152"/>
                </a:lnTo>
                <a:lnTo>
                  <a:pt x="383" y="141"/>
                </a:lnTo>
                <a:lnTo>
                  <a:pt x="369" y="133"/>
                </a:lnTo>
                <a:lnTo>
                  <a:pt x="369" y="133"/>
                </a:lnTo>
                <a:lnTo>
                  <a:pt x="358" y="125"/>
                </a:lnTo>
                <a:lnTo>
                  <a:pt x="347" y="120"/>
                </a:lnTo>
                <a:lnTo>
                  <a:pt x="334" y="113"/>
                </a:lnTo>
                <a:lnTo>
                  <a:pt x="322" y="109"/>
                </a:lnTo>
                <a:lnTo>
                  <a:pt x="309" y="105"/>
                </a:lnTo>
                <a:lnTo>
                  <a:pt x="296" y="102"/>
                </a:lnTo>
                <a:lnTo>
                  <a:pt x="283" y="99"/>
                </a:lnTo>
                <a:lnTo>
                  <a:pt x="269" y="97"/>
                </a:lnTo>
                <a:lnTo>
                  <a:pt x="269" y="31"/>
                </a:lnTo>
                <a:lnTo>
                  <a:pt x="269" y="31"/>
                </a:lnTo>
                <a:lnTo>
                  <a:pt x="269" y="24"/>
                </a:lnTo>
                <a:lnTo>
                  <a:pt x="267" y="19"/>
                </a:lnTo>
                <a:lnTo>
                  <a:pt x="264" y="14"/>
                </a:lnTo>
                <a:lnTo>
                  <a:pt x="261" y="8"/>
                </a:lnTo>
                <a:lnTo>
                  <a:pt x="255" y="5"/>
                </a:lnTo>
                <a:lnTo>
                  <a:pt x="250" y="2"/>
                </a:lnTo>
                <a:lnTo>
                  <a:pt x="245" y="0"/>
                </a:lnTo>
                <a:lnTo>
                  <a:pt x="238" y="0"/>
                </a:lnTo>
                <a:lnTo>
                  <a:pt x="238" y="0"/>
                </a:lnTo>
                <a:lnTo>
                  <a:pt x="232" y="0"/>
                </a:lnTo>
                <a:lnTo>
                  <a:pt x="225" y="2"/>
                </a:lnTo>
                <a:lnTo>
                  <a:pt x="220" y="5"/>
                </a:lnTo>
                <a:lnTo>
                  <a:pt x="216" y="8"/>
                </a:lnTo>
                <a:lnTo>
                  <a:pt x="211" y="14"/>
                </a:lnTo>
                <a:lnTo>
                  <a:pt x="209" y="19"/>
                </a:lnTo>
                <a:lnTo>
                  <a:pt x="207" y="24"/>
                </a:lnTo>
                <a:lnTo>
                  <a:pt x="206" y="31"/>
                </a:lnTo>
                <a:lnTo>
                  <a:pt x="206" y="97"/>
                </a:lnTo>
                <a:lnTo>
                  <a:pt x="206" y="97"/>
                </a:lnTo>
                <a:lnTo>
                  <a:pt x="191" y="99"/>
                </a:lnTo>
                <a:lnTo>
                  <a:pt x="175" y="103"/>
                </a:lnTo>
                <a:lnTo>
                  <a:pt x="161" y="107"/>
                </a:lnTo>
                <a:lnTo>
                  <a:pt x="146" y="112"/>
                </a:lnTo>
                <a:lnTo>
                  <a:pt x="146" y="112"/>
                </a:lnTo>
                <a:lnTo>
                  <a:pt x="131" y="119"/>
                </a:lnTo>
                <a:lnTo>
                  <a:pt x="117" y="126"/>
                </a:lnTo>
                <a:lnTo>
                  <a:pt x="103" y="134"/>
                </a:lnTo>
                <a:lnTo>
                  <a:pt x="89" y="143"/>
                </a:lnTo>
                <a:lnTo>
                  <a:pt x="76" y="154"/>
                </a:lnTo>
                <a:lnTo>
                  <a:pt x="63" y="166"/>
                </a:lnTo>
                <a:lnTo>
                  <a:pt x="52" y="179"/>
                </a:lnTo>
                <a:lnTo>
                  <a:pt x="40" y="193"/>
                </a:lnTo>
                <a:lnTo>
                  <a:pt x="40" y="193"/>
                </a:lnTo>
                <a:lnTo>
                  <a:pt x="31" y="207"/>
                </a:lnTo>
                <a:lnTo>
                  <a:pt x="24" y="221"/>
                </a:lnTo>
                <a:lnTo>
                  <a:pt x="16" y="236"/>
                </a:lnTo>
                <a:lnTo>
                  <a:pt x="11" y="251"/>
                </a:lnTo>
                <a:lnTo>
                  <a:pt x="11" y="251"/>
                </a:lnTo>
                <a:lnTo>
                  <a:pt x="5" y="267"/>
                </a:lnTo>
                <a:lnTo>
                  <a:pt x="2" y="284"/>
                </a:lnTo>
                <a:lnTo>
                  <a:pt x="0" y="301"/>
                </a:lnTo>
                <a:lnTo>
                  <a:pt x="0" y="318"/>
                </a:lnTo>
                <a:lnTo>
                  <a:pt x="0" y="318"/>
                </a:lnTo>
                <a:lnTo>
                  <a:pt x="1" y="340"/>
                </a:lnTo>
                <a:lnTo>
                  <a:pt x="4" y="362"/>
                </a:lnTo>
                <a:lnTo>
                  <a:pt x="10" y="384"/>
                </a:lnTo>
                <a:lnTo>
                  <a:pt x="18" y="406"/>
                </a:lnTo>
                <a:lnTo>
                  <a:pt x="18" y="406"/>
                </a:lnTo>
                <a:lnTo>
                  <a:pt x="25" y="419"/>
                </a:lnTo>
                <a:lnTo>
                  <a:pt x="31" y="432"/>
                </a:lnTo>
                <a:lnTo>
                  <a:pt x="39" y="445"/>
                </a:lnTo>
                <a:lnTo>
                  <a:pt x="47" y="457"/>
                </a:lnTo>
                <a:lnTo>
                  <a:pt x="56" y="470"/>
                </a:lnTo>
                <a:lnTo>
                  <a:pt x="65" y="481"/>
                </a:lnTo>
                <a:lnTo>
                  <a:pt x="76" y="493"/>
                </a:lnTo>
                <a:lnTo>
                  <a:pt x="87" y="505"/>
                </a:lnTo>
                <a:lnTo>
                  <a:pt x="87" y="505"/>
                </a:lnTo>
                <a:lnTo>
                  <a:pt x="108" y="526"/>
                </a:lnTo>
                <a:lnTo>
                  <a:pt x="131" y="547"/>
                </a:lnTo>
                <a:lnTo>
                  <a:pt x="174" y="582"/>
                </a:lnTo>
                <a:lnTo>
                  <a:pt x="174" y="582"/>
                </a:lnTo>
                <a:lnTo>
                  <a:pt x="203" y="606"/>
                </a:lnTo>
                <a:lnTo>
                  <a:pt x="225" y="625"/>
                </a:lnTo>
                <a:lnTo>
                  <a:pt x="225" y="625"/>
                </a:lnTo>
                <a:lnTo>
                  <a:pt x="241" y="642"/>
                </a:lnTo>
                <a:lnTo>
                  <a:pt x="255" y="657"/>
                </a:lnTo>
                <a:lnTo>
                  <a:pt x="255" y="657"/>
                </a:lnTo>
                <a:lnTo>
                  <a:pt x="265" y="670"/>
                </a:lnTo>
                <a:lnTo>
                  <a:pt x="271" y="685"/>
                </a:lnTo>
                <a:lnTo>
                  <a:pt x="271" y="685"/>
                </a:lnTo>
                <a:lnTo>
                  <a:pt x="274" y="691"/>
                </a:lnTo>
                <a:lnTo>
                  <a:pt x="275" y="697"/>
                </a:lnTo>
                <a:lnTo>
                  <a:pt x="275" y="697"/>
                </a:lnTo>
                <a:lnTo>
                  <a:pt x="274" y="703"/>
                </a:lnTo>
                <a:lnTo>
                  <a:pt x="273" y="708"/>
                </a:lnTo>
                <a:lnTo>
                  <a:pt x="273" y="708"/>
                </a:lnTo>
                <a:lnTo>
                  <a:pt x="270" y="712"/>
                </a:lnTo>
                <a:lnTo>
                  <a:pt x="267" y="716"/>
                </a:lnTo>
                <a:lnTo>
                  <a:pt x="260" y="723"/>
                </a:lnTo>
                <a:lnTo>
                  <a:pt x="260" y="723"/>
                </a:lnTo>
                <a:lnTo>
                  <a:pt x="255" y="725"/>
                </a:lnTo>
                <a:lnTo>
                  <a:pt x="250" y="727"/>
                </a:lnTo>
                <a:lnTo>
                  <a:pt x="245" y="728"/>
                </a:lnTo>
                <a:lnTo>
                  <a:pt x="239" y="728"/>
                </a:lnTo>
                <a:lnTo>
                  <a:pt x="239" y="728"/>
                </a:lnTo>
                <a:lnTo>
                  <a:pt x="231" y="728"/>
                </a:lnTo>
                <a:lnTo>
                  <a:pt x="224" y="726"/>
                </a:lnTo>
                <a:lnTo>
                  <a:pt x="224" y="726"/>
                </a:lnTo>
                <a:lnTo>
                  <a:pt x="216" y="721"/>
                </a:lnTo>
                <a:lnTo>
                  <a:pt x="209" y="715"/>
                </a:lnTo>
                <a:lnTo>
                  <a:pt x="209" y="715"/>
                </a:lnTo>
                <a:lnTo>
                  <a:pt x="206" y="710"/>
                </a:lnTo>
                <a:lnTo>
                  <a:pt x="204" y="706"/>
                </a:lnTo>
                <a:lnTo>
                  <a:pt x="203" y="698"/>
                </a:lnTo>
                <a:lnTo>
                  <a:pt x="203" y="698"/>
                </a:lnTo>
                <a:lnTo>
                  <a:pt x="202" y="688"/>
                </a:lnTo>
                <a:lnTo>
                  <a:pt x="201" y="679"/>
                </a:lnTo>
                <a:lnTo>
                  <a:pt x="199" y="669"/>
                </a:lnTo>
                <a:lnTo>
                  <a:pt x="195" y="660"/>
                </a:lnTo>
                <a:lnTo>
                  <a:pt x="191" y="652"/>
                </a:lnTo>
                <a:lnTo>
                  <a:pt x="186" y="643"/>
                </a:lnTo>
                <a:lnTo>
                  <a:pt x="179" y="636"/>
                </a:lnTo>
                <a:lnTo>
                  <a:pt x="172" y="628"/>
                </a:lnTo>
                <a:lnTo>
                  <a:pt x="172" y="628"/>
                </a:lnTo>
                <a:lnTo>
                  <a:pt x="164" y="622"/>
                </a:lnTo>
                <a:lnTo>
                  <a:pt x="157" y="617"/>
                </a:lnTo>
                <a:lnTo>
                  <a:pt x="148" y="612"/>
                </a:lnTo>
                <a:lnTo>
                  <a:pt x="140" y="608"/>
                </a:lnTo>
                <a:lnTo>
                  <a:pt x="130" y="606"/>
                </a:lnTo>
                <a:lnTo>
                  <a:pt x="121" y="604"/>
                </a:lnTo>
                <a:lnTo>
                  <a:pt x="112" y="603"/>
                </a:lnTo>
                <a:lnTo>
                  <a:pt x="102" y="601"/>
                </a:lnTo>
                <a:lnTo>
                  <a:pt x="92" y="603"/>
                </a:lnTo>
                <a:lnTo>
                  <a:pt x="84" y="604"/>
                </a:lnTo>
                <a:lnTo>
                  <a:pt x="74" y="606"/>
                </a:lnTo>
                <a:lnTo>
                  <a:pt x="65" y="608"/>
                </a:lnTo>
                <a:lnTo>
                  <a:pt x="56" y="612"/>
                </a:lnTo>
                <a:lnTo>
                  <a:pt x="47" y="617"/>
                </a:lnTo>
                <a:lnTo>
                  <a:pt x="40" y="622"/>
                </a:lnTo>
                <a:lnTo>
                  <a:pt x="32" y="628"/>
                </a:lnTo>
                <a:lnTo>
                  <a:pt x="32" y="628"/>
                </a:lnTo>
                <a:lnTo>
                  <a:pt x="25" y="636"/>
                </a:lnTo>
                <a:lnTo>
                  <a:pt x="19" y="643"/>
                </a:lnTo>
                <a:lnTo>
                  <a:pt x="14" y="652"/>
                </a:lnTo>
                <a:lnTo>
                  <a:pt x="10" y="660"/>
                </a:lnTo>
                <a:lnTo>
                  <a:pt x="6" y="669"/>
                </a:lnTo>
                <a:lnTo>
                  <a:pt x="3" y="679"/>
                </a:lnTo>
                <a:lnTo>
                  <a:pt x="2" y="688"/>
                </a:lnTo>
                <a:lnTo>
                  <a:pt x="2" y="698"/>
                </a:lnTo>
                <a:lnTo>
                  <a:pt x="2" y="698"/>
                </a:lnTo>
                <a:lnTo>
                  <a:pt x="3" y="721"/>
                </a:lnTo>
                <a:lnTo>
                  <a:pt x="6" y="743"/>
                </a:lnTo>
                <a:lnTo>
                  <a:pt x="12" y="765"/>
                </a:lnTo>
                <a:lnTo>
                  <a:pt x="20" y="786"/>
                </a:lnTo>
                <a:lnTo>
                  <a:pt x="20" y="786"/>
                </a:lnTo>
                <a:lnTo>
                  <a:pt x="28" y="801"/>
                </a:lnTo>
                <a:lnTo>
                  <a:pt x="37" y="815"/>
                </a:lnTo>
                <a:lnTo>
                  <a:pt x="46" y="828"/>
                </a:lnTo>
                <a:lnTo>
                  <a:pt x="56" y="841"/>
                </a:lnTo>
                <a:lnTo>
                  <a:pt x="68" y="853"/>
                </a:lnTo>
                <a:lnTo>
                  <a:pt x="79" y="863"/>
                </a:lnTo>
                <a:lnTo>
                  <a:pt x="92" y="874"/>
                </a:lnTo>
                <a:lnTo>
                  <a:pt x="106" y="883"/>
                </a:lnTo>
                <a:lnTo>
                  <a:pt x="106" y="883"/>
                </a:lnTo>
                <a:lnTo>
                  <a:pt x="118" y="890"/>
                </a:lnTo>
                <a:lnTo>
                  <a:pt x="130" y="897"/>
                </a:lnTo>
                <a:lnTo>
                  <a:pt x="142" y="902"/>
                </a:lnTo>
                <a:lnTo>
                  <a:pt x="155" y="907"/>
                </a:lnTo>
                <a:lnTo>
                  <a:pt x="167" y="910"/>
                </a:lnTo>
                <a:lnTo>
                  <a:pt x="180" y="915"/>
                </a:lnTo>
                <a:lnTo>
                  <a:pt x="193" y="917"/>
                </a:lnTo>
                <a:lnTo>
                  <a:pt x="206" y="919"/>
                </a:lnTo>
                <a:lnTo>
                  <a:pt x="206" y="986"/>
                </a:lnTo>
                <a:lnTo>
                  <a:pt x="206" y="986"/>
                </a:lnTo>
                <a:lnTo>
                  <a:pt x="207" y="992"/>
                </a:lnTo>
                <a:lnTo>
                  <a:pt x="209" y="997"/>
                </a:lnTo>
                <a:lnTo>
                  <a:pt x="211" y="1003"/>
                </a:lnTo>
                <a:lnTo>
                  <a:pt x="216" y="1008"/>
                </a:lnTo>
                <a:lnTo>
                  <a:pt x="220" y="1011"/>
                </a:lnTo>
                <a:lnTo>
                  <a:pt x="225" y="1015"/>
                </a:lnTo>
                <a:lnTo>
                  <a:pt x="232" y="1017"/>
                </a:lnTo>
                <a:lnTo>
                  <a:pt x="238" y="1017"/>
                </a:lnTo>
                <a:lnTo>
                  <a:pt x="238" y="1017"/>
                </a:lnTo>
                <a:lnTo>
                  <a:pt x="245" y="1017"/>
                </a:lnTo>
                <a:lnTo>
                  <a:pt x="250" y="1015"/>
                </a:lnTo>
                <a:lnTo>
                  <a:pt x="255" y="1011"/>
                </a:lnTo>
                <a:lnTo>
                  <a:pt x="261" y="1008"/>
                </a:lnTo>
                <a:lnTo>
                  <a:pt x="264" y="1003"/>
                </a:lnTo>
                <a:lnTo>
                  <a:pt x="267" y="997"/>
                </a:lnTo>
                <a:lnTo>
                  <a:pt x="269" y="992"/>
                </a:lnTo>
                <a:lnTo>
                  <a:pt x="269" y="986"/>
                </a:lnTo>
                <a:lnTo>
                  <a:pt x="269" y="919"/>
                </a:lnTo>
                <a:lnTo>
                  <a:pt x="269" y="919"/>
                </a:lnTo>
                <a:lnTo>
                  <a:pt x="285" y="917"/>
                </a:lnTo>
                <a:lnTo>
                  <a:pt x="300" y="914"/>
                </a:lnTo>
                <a:lnTo>
                  <a:pt x="315" y="909"/>
                </a:lnTo>
                <a:lnTo>
                  <a:pt x="332" y="904"/>
                </a:lnTo>
                <a:lnTo>
                  <a:pt x="332" y="904"/>
                </a:lnTo>
                <a:lnTo>
                  <a:pt x="347" y="897"/>
                </a:lnTo>
                <a:lnTo>
                  <a:pt x="362" y="889"/>
                </a:lnTo>
                <a:lnTo>
                  <a:pt x="376" y="880"/>
                </a:lnTo>
                <a:lnTo>
                  <a:pt x="388" y="871"/>
                </a:lnTo>
                <a:lnTo>
                  <a:pt x="401" y="860"/>
                </a:lnTo>
                <a:lnTo>
                  <a:pt x="413" y="849"/>
                </a:lnTo>
                <a:lnTo>
                  <a:pt x="424" y="836"/>
                </a:lnTo>
                <a:lnTo>
                  <a:pt x="433" y="825"/>
                </a:lnTo>
                <a:lnTo>
                  <a:pt x="433" y="825"/>
                </a:lnTo>
                <a:lnTo>
                  <a:pt x="444" y="810"/>
                </a:lnTo>
                <a:lnTo>
                  <a:pt x="453" y="795"/>
                </a:lnTo>
                <a:lnTo>
                  <a:pt x="460" y="780"/>
                </a:lnTo>
                <a:lnTo>
                  <a:pt x="466" y="763"/>
                </a:lnTo>
                <a:lnTo>
                  <a:pt x="471" y="748"/>
                </a:lnTo>
                <a:lnTo>
                  <a:pt x="474" y="731"/>
                </a:lnTo>
                <a:lnTo>
                  <a:pt x="476" y="715"/>
                </a:lnTo>
                <a:lnTo>
                  <a:pt x="476" y="698"/>
                </a:lnTo>
                <a:lnTo>
                  <a:pt x="476" y="698"/>
                </a:lnTo>
                <a:lnTo>
                  <a:pt x="475" y="677"/>
                </a:lnTo>
                <a:lnTo>
                  <a:pt x="472" y="655"/>
                </a:lnTo>
                <a:lnTo>
                  <a:pt x="467" y="634"/>
                </a:lnTo>
                <a:lnTo>
                  <a:pt x="458" y="612"/>
                </a:lnTo>
                <a:lnTo>
                  <a:pt x="458" y="612"/>
                </a:lnTo>
                <a:close/>
                <a:moveTo>
                  <a:pt x="383" y="786"/>
                </a:moveTo>
                <a:lnTo>
                  <a:pt x="383" y="786"/>
                </a:lnTo>
                <a:lnTo>
                  <a:pt x="376" y="796"/>
                </a:lnTo>
                <a:lnTo>
                  <a:pt x="367" y="804"/>
                </a:lnTo>
                <a:lnTo>
                  <a:pt x="358" y="813"/>
                </a:lnTo>
                <a:lnTo>
                  <a:pt x="350" y="820"/>
                </a:lnTo>
                <a:lnTo>
                  <a:pt x="340" y="827"/>
                </a:lnTo>
                <a:lnTo>
                  <a:pt x="329" y="834"/>
                </a:lnTo>
                <a:lnTo>
                  <a:pt x="319" y="840"/>
                </a:lnTo>
                <a:lnTo>
                  <a:pt x="308" y="845"/>
                </a:lnTo>
                <a:lnTo>
                  <a:pt x="308" y="845"/>
                </a:lnTo>
                <a:lnTo>
                  <a:pt x="296" y="848"/>
                </a:lnTo>
                <a:lnTo>
                  <a:pt x="285" y="851"/>
                </a:lnTo>
                <a:lnTo>
                  <a:pt x="275" y="855"/>
                </a:lnTo>
                <a:lnTo>
                  <a:pt x="263" y="856"/>
                </a:lnTo>
                <a:lnTo>
                  <a:pt x="252" y="858"/>
                </a:lnTo>
                <a:lnTo>
                  <a:pt x="241" y="858"/>
                </a:lnTo>
                <a:lnTo>
                  <a:pt x="231" y="858"/>
                </a:lnTo>
                <a:lnTo>
                  <a:pt x="220" y="857"/>
                </a:lnTo>
                <a:lnTo>
                  <a:pt x="200" y="854"/>
                </a:lnTo>
                <a:lnTo>
                  <a:pt x="179" y="848"/>
                </a:lnTo>
                <a:lnTo>
                  <a:pt x="159" y="840"/>
                </a:lnTo>
                <a:lnTo>
                  <a:pt x="141" y="829"/>
                </a:lnTo>
                <a:lnTo>
                  <a:pt x="141" y="829"/>
                </a:lnTo>
                <a:lnTo>
                  <a:pt x="130" y="823"/>
                </a:lnTo>
                <a:lnTo>
                  <a:pt x="121" y="815"/>
                </a:lnTo>
                <a:lnTo>
                  <a:pt x="112" y="807"/>
                </a:lnTo>
                <a:lnTo>
                  <a:pt x="104" y="799"/>
                </a:lnTo>
                <a:lnTo>
                  <a:pt x="97" y="789"/>
                </a:lnTo>
                <a:lnTo>
                  <a:pt x="89" y="781"/>
                </a:lnTo>
                <a:lnTo>
                  <a:pt x="84" y="770"/>
                </a:lnTo>
                <a:lnTo>
                  <a:pt x="78" y="760"/>
                </a:lnTo>
                <a:lnTo>
                  <a:pt x="78" y="760"/>
                </a:lnTo>
                <a:lnTo>
                  <a:pt x="73" y="745"/>
                </a:lnTo>
                <a:lnTo>
                  <a:pt x="69" y="730"/>
                </a:lnTo>
                <a:lnTo>
                  <a:pt x="67" y="714"/>
                </a:lnTo>
                <a:lnTo>
                  <a:pt x="65" y="698"/>
                </a:lnTo>
                <a:lnTo>
                  <a:pt x="65" y="698"/>
                </a:lnTo>
                <a:lnTo>
                  <a:pt x="65" y="692"/>
                </a:lnTo>
                <a:lnTo>
                  <a:pt x="68" y="686"/>
                </a:lnTo>
                <a:lnTo>
                  <a:pt x="71" y="680"/>
                </a:lnTo>
                <a:lnTo>
                  <a:pt x="75" y="676"/>
                </a:lnTo>
                <a:lnTo>
                  <a:pt x="75" y="676"/>
                </a:lnTo>
                <a:lnTo>
                  <a:pt x="82" y="670"/>
                </a:lnTo>
                <a:lnTo>
                  <a:pt x="88" y="667"/>
                </a:lnTo>
                <a:lnTo>
                  <a:pt x="94" y="666"/>
                </a:lnTo>
                <a:lnTo>
                  <a:pt x="102" y="665"/>
                </a:lnTo>
                <a:lnTo>
                  <a:pt x="102" y="665"/>
                </a:lnTo>
                <a:lnTo>
                  <a:pt x="109" y="666"/>
                </a:lnTo>
                <a:lnTo>
                  <a:pt x="117" y="667"/>
                </a:lnTo>
                <a:lnTo>
                  <a:pt x="123" y="670"/>
                </a:lnTo>
                <a:lnTo>
                  <a:pt x="129" y="676"/>
                </a:lnTo>
                <a:lnTo>
                  <a:pt x="129" y="676"/>
                </a:lnTo>
                <a:lnTo>
                  <a:pt x="133" y="680"/>
                </a:lnTo>
                <a:lnTo>
                  <a:pt x="136" y="685"/>
                </a:lnTo>
                <a:lnTo>
                  <a:pt x="138" y="692"/>
                </a:lnTo>
                <a:lnTo>
                  <a:pt x="140" y="698"/>
                </a:lnTo>
                <a:lnTo>
                  <a:pt x="140" y="698"/>
                </a:lnTo>
                <a:lnTo>
                  <a:pt x="141" y="712"/>
                </a:lnTo>
                <a:lnTo>
                  <a:pt x="144" y="725"/>
                </a:lnTo>
                <a:lnTo>
                  <a:pt x="149" y="739"/>
                </a:lnTo>
                <a:lnTo>
                  <a:pt x="158" y="753"/>
                </a:lnTo>
                <a:lnTo>
                  <a:pt x="158" y="753"/>
                </a:lnTo>
                <a:lnTo>
                  <a:pt x="166" y="763"/>
                </a:lnTo>
                <a:lnTo>
                  <a:pt x="177" y="772"/>
                </a:lnTo>
                <a:lnTo>
                  <a:pt x="188" y="780"/>
                </a:lnTo>
                <a:lnTo>
                  <a:pt x="201" y="785"/>
                </a:lnTo>
                <a:lnTo>
                  <a:pt x="201" y="785"/>
                </a:lnTo>
                <a:lnTo>
                  <a:pt x="212" y="789"/>
                </a:lnTo>
                <a:lnTo>
                  <a:pt x="224" y="791"/>
                </a:lnTo>
                <a:lnTo>
                  <a:pt x="237" y="792"/>
                </a:lnTo>
                <a:lnTo>
                  <a:pt x="249" y="791"/>
                </a:lnTo>
                <a:lnTo>
                  <a:pt x="261" y="789"/>
                </a:lnTo>
                <a:lnTo>
                  <a:pt x="273" y="786"/>
                </a:lnTo>
                <a:lnTo>
                  <a:pt x="284" y="782"/>
                </a:lnTo>
                <a:lnTo>
                  <a:pt x="295" y="776"/>
                </a:lnTo>
                <a:lnTo>
                  <a:pt x="295" y="776"/>
                </a:lnTo>
                <a:lnTo>
                  <a:pt x="306" y="768"/>
                </a:lnTo>
                <a:lnTo>
                  <a:pt x="315" y="758"/>
                </a:lnTo>
                <a:lnTo>
                  <a:pt x="324" y="746"/>
                </a:lnTo>
                <a:lnTo>
                  <a:pt x="330" y="735"/>
                </a:lnTo>
                <a:lnTo>
                  <a:pt x="330" y="735"/>
                </a:lnTo>
                <a:lnTo>
                  <a:pt x="334" y="726"/>
                </a:lnTo>
                <a:lnTo>
                  <a:pt x="336" y="716"/>
                </a:lnTo>
                <a:lnTo>
                  <a:pt x="338" y="707"/>
                </a:lnTo>
                <a:lnTo>
                  <a:pt x="338" y="697"/>
                </a:lnTo>
                <a:lnTo>
                  <a:pt x="338" y="697"/>
                </a:lnTo>
                <a:lnTo>
                  <a:pt x="337" y="686"/>
                </a:lnTo>
                <a:lnTo>
                  <a:pt x="336" y="677"/>
                </a:lnTo>
                <a:lnTo>
                  <a:pt x="334" y="667"/>
                </a:lnTo>
                <a:lnTo>
                  <a:pt x="329" y="659"/>
                </a:lnTo>
                <a:lnTo>
                  <a:pt x="329" y="659"/>
                </a:lnTo>
                <a:lnTo>
                  <a:pt x="325" y="649"/>
                </a:lnTo>
                <a:lnTo>
                  <a:pt x="320" y="639"/>
                </a:lnTo>
                <a:lnTo>
                  <a:pt x="313" y="628"/>
                </a:lnTo>
                <a:lnTo>
                  <a:pt x="305" y="618"/>
                </a:lnTo>
                <a:lnTo>
                  <a:pt x="305" y="618"/>
                </a:lnTo>
                <a:lnTo>
                  <a:pt x="289" y="599"/>
                </a:lnTo>
                <a:lnTo>
                  <a:pt x="268" y="579"/>
                </a:lnTo>
                <a:lnTo>
                  <a:pt x="268" y="579"/>
                </a:lnTo>
                <a:lnTo>
                  <a:pt x="245" y="557"/>
                </a:lnTo>
                <a:lnTo>
                  <a:pt x="214" y="533"/>
                </a:lnTo>
                <a:lnTo>
                  <a:pt x="172" y="497"/>
                </a:lnTo>
                <a:lnTo>
                  <a:pt x="172" y="497"/>
                </a:lnTo>
                <a:lnTo>
                  <a:pt x="152" y="480"/>
                </a:lnTo>
                <a:lnTo>
                  <a:pt x="133" y="461"/>
                </a:lnTo>
                <a:lnTo>
                  <a:pt x="133" y="461"/>
                </a:lnTo>
                <a:lnTo>
                  <a:pt x="115" y="442"/>
                </a:lnTo>
                <a:lnTo>
                  <a:pt x="100" y="421"/>
                </a:lnTo>
                <a:lnTo>
                  <a:pt x="87" y="402"/>
                </a:lnTo>
                <a:lnTo>
                  <a:pt x="77" y="382"/>
                </a:lnTo>
                <a:lnTo>
                  <a:pt x="77" y="382"/>
                </a:lnTo>
                <a:lnTo>
                  <a:pt x="71" y="365"/>
                </a:lnTo>
                <a:lnTo>
                  <a:pt x="67" y="349"/>
                </a:lnTo>
                <a:lnTo>
                  <a:pt x="64" y="333"/>
                </a:lnTo>
                <a:lnTo>
                  <a:pt x="63" y="318"/>
                </a:lnTo>
                <a:lnTo>
                  <a:pt x="63" y="318"/>
                </a:lnTo>
                <a:lnTo>
                  <a:pt x="63" y="306"/>
                </a:lnTo>
                <a:lnTo>
                  <a:pt x="65" y="295"/>
                </a:lnTo>
                <a:lnTo>
                  <a:pt x="68" y="283"/>
                </a:lnTo>
                <a:lnTo>
                  <a:pt x="71" y="271"/>
                </a:lnTo>
                <a:lnTo>
                  <a:pt x="71" y="271"/>
                </a:lnTo>
                <a:lnTo>
                  <a:pt x="75" y="260"/>
                </a:lnTo>
                <a:lnTo>
                  <a:pt x="80" y="250"/>
                </a:lnTo>
                <a:lnTo>
                  <a:pt x="86" y="239"/>
                </a:lnTo>
                <a:lnTo>
                  <a:pt x="91" y="230"/>
                </a:lnTo>
                <a:lnTo>
                  <a:pt x="91" y="230"/>
                </a:lnTo>
                <a:lnTo>
                  <a:pt x="100" y="221"/>
                </a:lnTo>
                <a:lnTo>
                  <a:pt x="108" y="211"/>
                </a:lnTo>
                <a:lnTo>
                  <a:pt x="117" y="202"/>
                </a:lnTo>
                <a:lnTo>
                  <a:pt x="127" y="195"/>
                </a:lnTo>
                <a:lnTo>
                  <a:pt x="137" y="187"/>
                </a:lnTo>
                <a:lnTo>
                  <a:pt x="148" y="181"/>
                </a:lnTo>
                <a:lnTo>
                  <a:pt x="159" y="176"/>
                </a:lnTo>
                <a:lnTo>
                  <a:pt x="171" y="171"/>
                </a:lnTo>
                <a:lnTo>
                  <a:pt x="171" y="171"/>
                </a:lnTo>
                <a:lnTo>
                  <a:pt x="186" y="166"/>
                </a:lnTo>
                <a:lnTo>
                  <a:pt x="202" y="162"/>
                </a:lnTo>
                <a:lnTo>
                  <a:pt x="219" y="159"/>
                </a:lnTo>
                <a:lnTo>
                  <a:pt x="237" y="158"/>
                </a:lnTo>
                <a:lnTo>
                  <a:pt x="237" y="158"/>
                </a:lnTo>
                <a:lnTo>
                  <a:pt x="250" y="158"/>
                </a:lnTo>
                <a:lnTo>
                  <a:pt x="264" y="161"/>
                </a:lnTo>
                <a:lnTo>
                  <a:pt x="277" y="163"/>
                </a:lnTo>
                <a:lnTo>
                  <a:pt x="289" y="165"/>
                </a:lnTo>
                <a:lnTo>
                  <a:pt x="302" y="169"/>
                </a:lnTo>
                <a:lnTo>
                  <a:pt x="313" y="173"/>
                </a:lnTo>
                <a:lnTo>
                  <a:pt x="324" y="180"/>
                </a:lnTo>
                <a:lnTo>
                  <a:pt x="336" y="186"/>
                </a:lnTo>
                <a:lnTo>
                  <a:pt x="336" y="186"/>
                </a:lnTo>
                <a:lnTo>
                  <a:pt x="346" y="193"/>
                </a:lnTo>
                <a:lnTo>
                  <a:pt x="355" y="200"/>
                </a:lnTo>
                <a:lnTo>
                  <a:pt x="364" y="208"/>
                </a:lnTo>
                <a:lnTo>
                  <a:pt x="371" y="216"/>
                </a:lnTo>
                <a:lnTo>
                  <a:pt x="379" y="226"/>
                </a:lnTo>
                <a:lnTo>
                  <a:pt x="386" y="235"/>
                </a:lnTo>
                <a:lnTo>
                  <a:pt x="393" y="245"/>
                </a:lnTo>
                <a:lnTo>
                  <a:pt x="398" y="255"/>
                </a:lnTo>
                <a:lnTo>
                  <a:pt x="398" y="255"/>
                </a:lnTo>
                <a:lnTo>
                  <a:pt x="403" y="270"/>
                </a:lnTo>
                <a:lnTo>
                  <a:pt x="408" y="286"/>
                </a:lnTo>
                <a:lnTo>
                  <a:pt x="410" y="301"/>
                </a:lnTo>
                <a:lnTo>
                  <a:pt x="411" y="318"/>
                </a:lnTo>
                <a:lnTo>
                  <a:pt x="411" y="318"/>
                </a:lnTo>
                <a:lnTo>
                  <a:pt x="410" y="325"/>
                </a:lnTo>
                <a:lnTo>
                  <a:pt x="409" y="330"/>
                </a:lnTo>
                <a:lnTo>
                  <a:pt x="406" y="335"/>
                </a:lnTo>
                <a:lnTo>
                  <a:pt x="400" y="340"/>
                </a:lnTo>
                <a:lnTo>
                  <a:pt x="400" y="340"/>
                </a:lnTo>
                <a:lnTo>
                  <a:pt x="395" y="345"/>
                </a:lnTo>
                <a:lnTo>
                  <a:pt x="387" y="348"/>
                </a:lnTo>
                <a:lnTo>
                  <a:pt x="381" y="350"/>
                </a:lnTo>
                <a:lnTo>
                  <a:pt x="373" y="350"/>
                </a:lnTo>
                <a:lnTo>
                  <a:pt x="367" y="350"/>
                </a:lnTo>
                <a:lnTo>
                  <a:pt x="359" y="348"/>
                </a:lnTo>
                <a:lnTo>
                  <a:pt x="353" y="345"/>
                </a:lnTo>
                <a:lnTo>
                  <a:pt x="348" y="340"/>
                </a:lnTo>
                <a:lnTo>
                  <a:pt x="348" y="340"/>
                </a:lnTo>
                <a:lnTo>
                  <a:pt x="342" y="335"/>
                </a:lnTo>
                <a:lnTo>
                  <a:pt x="339" y="330"/>
                </a:lnTo>
                <a:lnTo>
                  <a:pt x="338" y="325"/>
                </a:lnTo>
                <a:lnTo>
                  <a:pt x="337" y="318"/>
                </a:lnTo>
                <a:lnTo>
                  <a:pt x="337" y="318"/>
                </a:lnTo>
                <a:lnTo>
                  <a:pt x="336" y="304"/>
                </a:lnTo>
                <a:lnTo>
                  <a:pt x="333" y="290"/>
                </a:lnTo>
                <a:lnTo>
                  <a:pt x="326" y="276"/>
                </a:lnTo>
                <a:lnTo>
                  <a:pt x="319" y="262"/>
                </a:lnTo>
                <a:lnTo>
                  <a:pt x="319" y="262"/>
                </a:lnTo>
                <a:lnTo>
                  <a:pt x="309" y="252"/>
                </a:lnTo>
                <a:lnTo>
                  <a:pt x="299" y="243"/>
                </a:lnTo>
                <a:lnTo>
                  <a:pt x="288" y="237"/>
                </a:lnTo>
                <a:lnTo>
                  <a:pt x="275" y="230"/>
                </a:lnTo>
                <a:lnTo>
                  <a:pt x="275" y="230"/>
                </a:lnTo>
                <a:lnTo>
                  <a:pt x="264" y="227"/>
                </a:lnTo>
                <a:lnTo>
                  <a:pt x="252" y="225"/>
                </a:lnTo>
                <a:lnTo>
                  <a:pt x="240" y="224"/>
                </a:lnTo>
                <a:lnTo>
                  <a:pt x="229" y="224"/>
                </a:lnTo>
                <a:lnTo>
                  <a:pt x="217" y="226"/>
                </a:lnTo>
                <a:lnTo>
                  <a:pt x="205" y="229"/>
                </a:lnTo>
                <a:lnTo>
                  <a:pt x="193" y="233"/>
                </a:lnTo>
                <a:lnTo>
                  <a:pt x="182" y="240"/>
                </a:lnTo>
                <a:lnTo>
                  <a:pt x="182" y="240"/>
                </a:lnTo>
                <a:lnTo>
                  <a:pt x="171" y="248"/>
                </a:lnTo>
                <a:lnTo>
                  <a:pt x="161" y="258"/>
                </a:lnTo>
                <a:lnTo>
                  <a:pt x="152" y="269"/>
                </a:lnTo>
                <a:lnTo>
                  <a:pt x="146" y="281"/>
                </a:lnTo>
                <a:lnTo>
                  <a:pt x="146" y="281"/>
                </a:lnTo>
                <a:lnTo>
                  <a:pt x="143" y="289"/>
                </a:lnTo>
                <a:lnTo>
                  <a:pt x="141" y="299"/>
                </a:lnTo>
                <a:lnTo>
                  <a:pt x="138" y="309"/>
                </a:lnTo>
                <a:lnTo>
                  <a:pt x="138" y="318"/>
                </a:lnTo>
                <a:lnTo>
                  <a:pt x="138" y="318"/>
                </a:lnTo>
                <a:lnTo>
                  <a:pt x="138" y="329"/>
                </a:lnTo>
                <a:lnTo>
                  <a:pt x="141" y="339"/>
                </a:lnTo>
                <a:lnTo>
                  <a:pt x="143" y="348"/>
                </a:lnTo>
                <a:lnTo>
                  <a:pt x="146" y="356"/>
                </a:lnTo>
                <a:lnTo>
                  <a:pt x="146" y="356"/>
                </a:lnTo>
                <a:lnTo>
                  <a:pt x="151" y="367"/>
                </a:lnTo>
                <a:lnTo>
                  <a:pt x="157" y="377"/>
                </a:lnTo>
                <a:lnTo>
                  <a:pt x="163" y="388"/>
                </a:lnTo>
                <a:lnTo>
                  <a:pt x="172" y="398"/>
                </a:lnTo>
                <a:lnTo>
                  <a:pt x="172" y="398"/>
                </a:lnTo>
                <a:lnTo>
                  <a:pt x="179" y="407"/>
                </a:lnTo>
                <a:lnTo>
                  <a:pt x="188" y="417"/>
                </a:lnTo>
                <a:lnTo>
                  <a:pt x="208" y="437"/>
                </a:lnTo>
                <a:lnTo>
                  <a:pt x="208" y="437"/>
                </a:lnTo>
                <a:lnTo>
                  <a:pt x="233" y="459"/>
                </a:lnTo>
                <a:lnTo>
                  <a:pt x="264" y="485"/>
                </a:lnTo>
                <a:lnTo>
                  <a:pt x="264" y="485"/>
                </a:lnTo>
                <a:lnTo>
                  <a:pt x="294" y="508"/>
                </a:lnTo>
                <a:lnTo>
                  <a:pt x="294" y="508"/>
                </a:lnTo>
                <a:lnTo>
                  <a:pt x="310" y="521"/>
                </a:lnTo>
                <a:lnTo>
                  <a:pt x="326" y="537"/>
                </a:lnTo>
                <a:lnTo>
                  <a:pt x="326" y="537"/>
                </a:lnTo>
                <a:lnTo>
                  <a:pt x="341" y="551"/>
                </a:lnTo>
                <a:lnTo>
                  <a:pt x="354" y="566"/>
                </a:lnTo>
                <a:lnTo>
                  <a:pt x="354" y="566"/>
                </a:lnTo>
                <a:lnTo>
                  <a:pt x="376" y="593"/>
                </a:lnTo>
                <a:lnTo>
                  <a:pt x="376" y="593"/>
                </a:lnTo>
                <a:lnTo>
                  <a:pt x="383" y="604"/>
                </a:lnTo>
                <a:lnTo>
                  <a:pt x="390" y="614"/>
                </a:lnTo>
                <a:lnTo>
                  <a:pt x="395" y="625"/>
                </a:lnTo>
                <a:lnTo>
                  <a:pt x="399" y="636"/>
                </a:lnTo>
                <a:lnTo>
                  <a:pt x="399" y="636"/>
                </a:lnTo>
                <a:lnTo>
                  <a:pt x="406" y="652"/>
                </a:lnTo>
                <a:lnTo>
                  <a:pt x="410" y="667"/>
                </a:lnTo>
                <a:lnTo>
                  <a:pt x="412" y="683"/>
                </a:lnTo>
                <a:lnTo>
                  <a:pt x="413" y="698"/>
                </a:lnTo>
                <a:lnTo>
                  <a:pt x="413" y="698"/>
                </a:lnTo>
                <a:lnTo>
                  <a:pt x="412" y="710"/>
                </a:lnTo>
                <a:lnTo>
                  <a:pt x="411" y="722"/>
                </a:lnTo>
                <a:lnTo>
                  <a:pt x="409" y="732"/>
                </a:lnTo>
                <a:lnTo>
                  <a:pt x="406" y="744"/>
                </a:lnTo>
                <a:lnTo>
                  <a:pt x="401" y="755"/>
                </a:lnTo>
                <a:lnTo>
                  <a:pt x="396" y="766"/>
                </a:lnTo>
                <a:lnTo>
                  <a:pt x="390" y="776"/>
                </a:lnTo>
                <a:lnTo>
                  <a:pt x="383" y="786"/>
                </a:lnTo>
                <a:lnTo>
                  <a:pt x="383" y="7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Roboto" panose="02000000000000000000" pitchFamily="2" charset="0"/>
              <a:ea typeface="Source Han Sans CN Medium" panose="020B0500000000000000" pitchFamily="34" charset="-128"/>
              <a:cs typeface="+mn-ea"/>
              <a:sym typeface="+mn-lt"/>
            </a:endParaRPr>
          </a:p>
        </p:txBody>
      </p:sp>
      <p:sp>
        <p:nvSpPr>
          <p:cNvPr id="22" name="椭圆 48">
            <a:extLst>
              <a:ext uri="{FF2B5EF4-FFF2-40B4-BE49-F238E27FC236}">
                <a16:creationId xmlns:a16="http://schemas.microsoft.com/office/drawing/2014/main" id="{EC65826D-D15E-DB84-977E-8BC9ACB42273}"/>
              </a:ext>
            </a:extLst>
          </p:cNvPr>
          <p:cNvSpPr/>
          <p:nvPr/>
        </p:nvSpPr>
        <p:spPr>
          <a:xfrm>
            <a:off x="6568486" y="4860099"/>
            <a:ext cx="869714" cy="869714"/>
          </a:xfrm>
          <a:prstGeom prst="ellipse">
            <a:avLst/>
          </a:prstGeom>
          <a:gradFill>
            <a:gsLst>
              <a:gs pos="0">
                <a:srgbClr val="7030A0"/>
              </a:gs>
              <a:gs pos="100000">
                <a:srgbClr val="FFC000"/>
              </a:gs>
            </a:gsLst>
            <a:lin ang="13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dirty="0">
              <a:solidFill>
                <a:srgbClr val="487292"/>
              </a:solidFill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24" name="Freeform 75">
            <a:extLst>
              <a:ext uri="{FF2B5EF4-FFF2-40B4-BE49-F238E27FC236}">
                <a16:creationId xmlns:a16="http://schemas.microsoft.com/office/drawing/2014/main" id="{9BD93CF3-8108-35A9-C0AD-BB3D165D2023}"/>
              </a:ext>
            </a:extLst>
          </p:cNvPr>
          <p:cNvSpPr>
            <a:spLocks noEditPoints="1"/>
          </p:cNvSpPr>
          <p:nvPr/>
        </p:nvSpPr>
        <p:spPr bwMode="auto">
          <a:xfrm>
            <a:off x="6843005" y="5153611"/>
            <a:ext cx="322263" cy="282575"/>
          </a:xfrm>
          <a:custGeom>
            <a:avLst/>
            <a:gdLst>
              <a:gd name="T0" fmla="*/ 918 w 1018"/>
              <a:gd name="T1" fmla="*/ 194 h 891"/>
              <a:gd name="T2" fmla="*/ 888 w 1018"/>
              <a:gd name="T3" fmla="*/ 149 h 891"/>
              <a:gd name="T4" fmla="*/ 837 w 1018"/>
              <a:gd name="T5" fmla="*/ 128 h 891"/>
              <a:gd name="T6" fmla="*/ 427 w 1018"/>
              <a:gd name="T7" fmla="*/ 122 h 891"/>
              <a:gd name="T8" fmla="*/ 414 w 1018"/>
              <a:gd name="T9" fmla="*/ 96 h 891"/>
              <a:gd name="T10" fmla="*/ 397 w 1018"/>
              <a:gd name="T11" fmla="*/ 42 h 891"/>
              <a:gd name="T12" fmla="*/ 356 w 1018"/>
              <a:gd name="T13" fmla="*/ 8 h 891"/>
              <a:gd name="T14" fmla="*/ 191 w 1018"/>
              <a:gd name="T15" fmla="*/ 0 h 891"/>
              <a:gd name="T16" fmla="*/ 138 w 1018"/>
              <a:gd name="T17" fmla="*/ 16 h 891"/>
              <a:gd name="T18" fmla="*/ 103 w 1018"/>
              <a:gd name="T19" fmla="*/ 58 h 891"/>
              <a:gd name="T20" fmla="*/ 96 w 1018"/>
              <a:gd name="T21" fmla="*/ 255 h 891"/>
              <a:gd name="T22" fmla="*/ 42 w 1018"/>
              <a:gd name="T23" fmla="*/ 271 h 891"/>
              <a:gd name="T24" fmla="*/ 8 w 1018"/>
              <a:gd name="T25" fmla="*/ 312 h 891"/>
              <a:gd name="T26" fmla="*/ 64 w 1018"/>
              <a:gd name="T27" fmla="*/ 795 h 891"/>
              <a:gd name="T28" fmla="*/ 80 w 1018"/>
              <a:gd name="T29" fmla="*/ 849 h 891"/>
              <a:gd name="T30" fmla="*/ 122 w 1018"/>
              <a:gd name="T31" fmla="*/ 883 h 891"/>
              <a:gd name="T32" fmla="*/ 859 w 1018"/>
              <a:gd name="T33" fmla="*/ 891 h 891"/>
              <a:gd name="T34" fmla="*/ 912 w 1018"/>
              <a:gd name="T35" fmla="*/ 875 h 891"/>
              <a:gd name="T36" fmla="*/ 947 w 1018"/>
              <a:gd name="T37" fmla="*/ 832 h 891"/>
              <a:gd name="T38" fmla="*/ 1018 w 1018"/>
              <a:gd name="T39" fmla="*/ 350 h 891"/>
              <a:gd name="T40" fmla="*/ 1001 w 1018"/>
              <a:gd name="T41" fmla="*/ 296 h 891"/>
              <a:gd name="T42" fmla="*/ 960 w 1018"/>
              <a:gd name="T43" fmla="*/ 262 h 891"/>
              <a:gd name="T44" fmla="*/ 159 w 1018"/>
              <a:gd name="T45" fmla="*/ 96 h 891"/>
              <a:gd name="T46" fmla="*/ 173 w 1018"/>
              <a:gd name="T47" fmla="*/ 69 h 891"/>
              <a:gd name="T48" fmla="*/ 324 w 1018"/>
              <a:gd name="T49" fmla="*/ 65 h 891"/>
              <a:gd name="T50" fmla="*/ 349 w 1018"/>
              <a:gd name="T51" fmla="*/ 89 h 891"/>
              <a:gd name="T52" fmla="*/ 358 w 1018"/>
              <a:gd name="T53" fmla="*/ 132 h 891"/>
              <a:gd name="T54" fmla="*/ 392 w 1018"/>
              <a:gd name="T55" fmla="*/ 174 h 891"/>
              <a:gd name="T56" fmla="*/ 446 w 1018"/>
              <a:gd name="T57" fmla="*/ 191 h 891"/>
              <a:gd name="T58" fmla="*/ 849 w 1018"/>
              <a:gd name="T59" fmla="*/ 200 h 891"/>
              <a:gd name="T60" fmla="*/ 159 w 1018"/>
              <a:gd name="T61" fmla="*/ 255 h 891"/>
              <a:gd name="T62" fmla="*/ 886 w 1018"/>
              <a:gd name="T63" fmla="*/ 812 h 891"/>
              <a:gd name="T64" fmla="*/ 159 w 1018"/>
              <a:gd name="T65" fmla="*/ 826 h 891"/>
              <a:gd name="T66" fmla="*/ 132 w 1018"/>
              <a:gd name="T67" fmla="*/ 812 h 891"/>
              <a:gd name="T68" fmla="*/ 65 w 1018"/>
              <a:gd name="T69" fmla="*/ 344 h 891"/>
              <a:gd name="T70" fmla="*/ 89 w 1018"/>
              <a:gd name="T71" fmla="*/ 319 h 891"/>
              <a:gd name="T72" fmla="*/ 940 w 1018"/>
              <a:gd name="T73" fmla="*/ 323 h 891"/>
              <a:gd name="T74" fmla="*/ 891 w 1018"/>
              <a:gd name="T75" fmla="*/ 795 h 891"/>
              <a:gd name="T76" fmla="*/ 203 w 1018"/>
              <a:gd name="T77" fmla="*/ 385 h 891"/>
              <a:gd name="T78" fmla="*/ 170 w 1018"/>
              <a:gd name="T79" fmla="*/ 407 h 891"/>
              <a:gd name="T80" fmla="*/ 153 w 1018"/>
              <a:gd name="T81" fmla="*/ 451 h 891"/>
              <a:gd name="T82" fmla="*/ 170 w 1018"/>
              <a:gd name="T83" fmla="*/ 578 h 891"/>
              <a:gd name="T84" fmla="*/ 221 w 1018"/>
              <a:gd name="T85" fmla="*/ 632 h 891"/>
              <a:gd name="T86" fmla="*/ 469 w 1018"/>
              <a:gd name="T87" fmla="*/ 635 h 891"/>
              <a:gd name="T88" fmla="*/ 512 w 1018"/>
              <a:gd name="T89" fmla="*/ 618 h 891"/>
              <a:gd name="T90" fmla="*/ 537 w 1018"/>
              <a:gd name="T91" fmla="*/ 581 h 891"/>
              <a:gd name="T92" fmla="*/ 540 w 1018"/>
              <a:gd name="T93" fmla="*/ 453 h 891"/>
              <a:gd name="T94" fmla="*/ 523 w 1018"/>
              <a:gd name="T95" fmla="*/ 410 h 891"/>
              <a:gd name="T96" fmla="*/ 485 w 1018"/>
              <a:gd name="T97" fmla="*/ 385 h 891"/>
              <a:gd name="T98" fmla="*/ 477 w 1018"/>
              <a:gd name="T99" fmla="*/ 557 h 891"/>
              <a:gd name="T100" fmla="*/ 462 w 1018"/>
              <a:gd name="T101" fmla="*/ 572 h 891"/>
              <a:gd name="T102" fmla="*/ 229 w 1018"/>
              <a:gd name="T103" fmla="*/ 554 h 891"/>
              <a:gd name="T104" fmla="*/ 223 w 1018"/>
              <a:gd name="T105" fmla="*/ 447 h 891"/>
              <a:gd name="T106" fmla="*/ 473 w 1018"/>
              <a:gd name="T107" fmla="*/ 450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018" h="891">
                <a:moveTo>
                  <a:pt x="922" y="255"/>
                </a:moveTo>
                <a:lnTo>
                  <a:pt x="922" y="222"/>
                </a:lnTo>
                <a:lnTo>
                  <a:pt x="922" y="222"/>
                </a:lnTo>
                <a:lnTo>
                  <a:pt x="922" y="213"/>
                </a:lnTo>
                <a:lnTo>
                  <a:pt x="921" y="203"/>
                </a:lnTo>
                <a:lnTo>
                  <a:pt x="918" y="194"/>
                </a:lnTo>
                <a:lnTo>
                  <a:pt x="915" y="186"/>
                </a:lnTo>
                <a:lnTo>
                  <a:pt x="911" y="177"/>
                </a:lnTo>
                <a:lnTo>
                  <a:pt x="906" y="170"/>
                </a:lnTo>
                <a:lnTo>
                  <a:pt x="901" y="162"/>
                </a:lnTo>
                <a:lnTo>
                  <a:pt x="894" y="155"/>
                </a:lnTo>
                <a:lnTo>
                  <a:pt x="888" y="149"/>
                </a:lnTo>
                <a:lnTo>
                  <a:pt x="880" y="144"/>
                </a:lnTo>
                <a:lnTo>
                  <a:pt x="873" y="139"/>
                </a:lnTo>
                <a:lnTo>
                  <a:pt x="864" y="134"/>
                </a:lnTo>
                <a:lnTo>
                  <a:pt x="856" y="131"/>
                </a:lnTo>
                <a:lnTo>
                  <a:pt x="846" y="129"/>
                </a:lnTo>
                <a:lnTo>
                  <a:pt x="837" y="128"/>
                </a:lnTo>
                <a:lnTo>
                  <a:pt x="828" y="127"/>
                </a:lnTo>
                <a:lnTo>
                  <a:pt x="446" y="127"/>
                </a:lnTo>
                <a:lnTo>
                  <a:pt x="446" y="127"/>
                </a:lnTo>
                <a:lnTo>
                  <a:pt x="439" y="127"/>
                </a:lnTo>
                <a:lnTo>
                  <a:pt x="433" y="125"/>
                </a:lnTo>
                <a:lnTo>
                  <a:pt x="427" y="122"/>
                </a:lnTo>
                <a:lnTo>
                  <a:pt x="423" y="118"/>
                </a:lnTo>
                <a:lnTo>
                  <a:pt x="419" y="113"/>
                </a:lnTo>
                <a:lnTo>
                  <a:pt x="417" y="108"/>
                </a:lnTo>
                <a:lnTo>
                  <a:pt x="415" y="102"/>
                </a:lnTo>
                <a:lnTo>
                  <a:pt x="414" y="96"/>
                </a:lnTo>
                <a:lnTo>
                  <a:pt x="414" y="96"/>
                </a:lnTo>
                <a:lnTo>
                  <a:pt x="414" y="86"/>
                </a:lnTo>
                <a:lnTo>
                  <a:pt x="411" y="76"/>
                </a:lnTo>
                <a:lnTo>
                  <a:pt x="409" y="67"/>
                </a:lnTo>
                <a:lnTo>
                  <a:pt x="406" y="58"/>
                </a:lnTo>
                <a:lnTo>
                  <a:pt x="402" y="50"/>
                </a:lnTo>
                <a:lnTo>
                  <a:pt x="397" y="42"/>
                </a:lnTo>
                <a:lnTo>
                  <a:pt x="392" y="35"/>
                </a:lnTo>
                <a:lnTo>
                  <a:pt x="386" y="28"/>
                </a:lnTo>
                <a:lnTo>
                  <a:pt x="379" y="22"/>
                </a:lnTo>
                <a:lnTo>
                  <a:pt x="372" y="16"/>
                </a:lnTo>
                <a:lnTo>
                  <a:pt x="364" y="12"/>
                </a:lnTo>
                <a:lnTo>
                  <a:pt x="356" y="8"/>
                </a:lnTo>
                <a:lnTo>
                  <a:pt x="347" y="5"/>
                </a:lnTo>
                <a:lnTo>
                  <a:pt x="337" y="2"/>
                </a:lnTo>
                <a:lnTo>
                  <a:pt x="328" y="0"/>
                </a:lnTo>
                <a:lnTo>
                  <a:pt x="318" y="0"/>
                </a:lnTo>
                <a:lnTo>
                  <a:pt x="191" y="0"/>
                </a:lnTo>
                <a:lnTo>
                  <a:pt x="191" y="0"/>
                </a:lnTo>
                <a:lnTo>
                  <a:pt x="182" y="0"/>
                </a:lnTo>
                <a:lnTo>
                  <a:pt x="172" y="2"/>
                </a:lnTo>
                <a:lnTo>
                  <a:pt x="162" y="5"/>
                </a:lnTo>
                <a:lnTo>
                  <a:pt x="154" y="8"/>
                </a:lnTo>
                <a:lnTo>
                  <a:pt x="145" y="12"/>
                </a:lnTo>
                <a:lnTo>
                  <a:pt x="138" y="16"/>
                </a:lnTo>
                <a:lnTo>
                  <a:pt x="130" y="22"/>
                </a:lnTo>
                <a:lnTo>
                  <a:pt x="124" y="28"/>
                </a:lnTo>
                <a:lnTo>
                  <a:pt x="117" y="35"/>
                </a:lnTo>
                <a:lnTo>
                  <a:pt x="112" y="42"/>
                </a:lnTo>
                <a:lnTo>
                  <a:pt x="108" y="50"/>
                </a:lnTo>
                <a:lnTo>
                  <a:pt x="103" y="58"/>
                </a:lnTo>
                <a:lnTo>
                  <a:pt x="100" y="67"/>
                </a:lnTo>
                <a:lnTo>
                  <a:pt x="98" y="76"/>
                </a:lnTo>
                <a:lnTo>
                  <a:pt x="96" y="86"/>
                </a:lnTo>
                <a:lnTo>
                  <a:pt x="96" y="96"/>
                </a:lnTo>
                <a:lnTo>
                  <a:pt x="96" y="255"/>
                </a:lnTo>
                <a:lnTo>
                  <a:pt x="96" y="255"/>
                </a:lnTo>
                <a:lnTo>
                  <a:pt x="86" y="255"/>
                </a:lnTo>
                <a:lnTo>
                  <a:pt x="77" y="257"/>
                </a:lnTo>
                <a:lnTo>
                  <a:pt x="67" y="259"/>
                </a:lnTo>
                <a:lnTo>
                  <a:pt x="58" y="262"/>
                </a:lnTo>
                <a:lnTo>
                  <a:pt x="50" y="266"/>
                </a:lnTo>
                <a:lnTo>
                  <a:pt x="42" y="271"/>
                </a:lnTo>
                <a:lnTo>
                  <a:pt x="35" y="276"/>
                </a:lnTo>
                <a:lnTo>
                  <a:pt x="28" y="282"/>
                </a:lnTo>
                <a:lnTo>
                  <a:pt x="22" y="289"/>
                </a:lnTo>
                <a:lnTo>
                  <a:pt x="17" y="296"/>
                </a:lnTo>
                <a:lnTo>
                  <a:pt x="12" y="304"/>
                </a:lnTo>
                <a:lnTo>
                  <a:pt x="8" y="312"/>
                </a:lnTo>
                <a:lnTo>
                  <a:pt x="5" y="321"/>
                </a:lnTo>
                <a:lnTo>
                  <a:pt x="3" y="331"/>
                </a:lnTo>
                <a:lnTo>
                  <a:pt x="0" y="340"/>
                </a:lnTo>
                <a:lnTo>
                  <a:pt x="0" y="350"/>
                </a:lnTo>
                <a:lnTo>
                  <a:pt x="64" y="795"/>
                </a:lnTo>
                <a:lnTo>
                  <a:pt x="64" y="795"/>
                </a:lnTo>
                <a:lnTo>
                  <a:pt x="65" y="805"/>
                </a:lnTo>
                <a:lnTo>
                  <a:pt x="66" y="815"/>
                </a:lnTo>
                <a:lnTo>
                  <a:pt x="68" y="823"/>
                </a:lnTo>
                <a:lnTo>
                  <a:pt x="71" y="832"/>
                </a:lnTo>
                <a:lnTo>
                  <a:pt x="76" y="840"/>
                </a:lnTo>
                <a:lnTo>
                  <a:pt x="80" y="849"/>
                </a:lnTo>
                <a:lnTo>
                  <a:pt x="85" y="855"/>
                </a:lnTo>
                <a:lnTo>
                  <a:pt x="92" y="863"/>
                </a:lnTo>
                <a:lnTo>
                  <a:pt x="99" y="868"/>
                </a:lnTo>
                <a:lnTo>
                  <a:pt x="106" y="875"/>
                </a:lnTo>
                <a:lnTo>
                  <a:pt x="114" y="879"/>
                </a:lnTo>
                <a:lnTo>
                  <a:pt x="122" y="883"/>
                </a:lnTo>
                <a:lnTo>
                  <a:pt x="131" y="887"/>
                </a:lnTo>
                <a:lnTo>
                  <a:pt x="140" y="889"/>
                </a:lnTo>
                <a:lnTo>
                  <a:pt x="150" y="890"/>
                </a:lnTo>
                <a:lnTo>
                  <a:pt x="159" y="891"/>
                </a:lnTo>
                <a:lnTo>
                  <a:pt x="859" y="891"/>
                </a:lnTo>
                <a:lnTo>
                  <a:pt x="859" y="891"/>
                </a:lnTo>
                <a:lnTo>
                  <a:pt x="868" y="890"/>
                </a:lnTo>
                <a:lnTo>
                  <a:pt x="878" y="889"/>
                </a:lnTo>
                <a:lnTo>
                  <a:pt x="888" y="887"/>
                </a:lnTo>
                <a:lnTo>
                  <a:pt x="896" y="883"/>
                </a:lnTo>
                <a:lnTo>
                  <a:pt x="905" y="879"/>
                </a:lnTo>
                <a:lnTo>
                  <a:pt x="912" y="875"/>
                </a:lnTo>
                <a:lnTo>
                  <a:pt x="920" y="868"/>
                </a:lnTo>
                <a:lnTo>
                  <a:pt x="926" y="863"/>
                </a:lnTo>
                <a:lnTo>
                  <a:pt x="933" y="855"/>
                </a:lnTo>
                <a:lnTo>
                  <a:pt x="938" y="849"/>
                </a:lnTo>
                <a:lnTo>
                  <a:pt x="942" y="840"/>
                </a:lnTo>
                <a:lnTo>
                  <a:pt x="947" y="832"/>
                </a:lnTo>
                <a:lnTo>
                  <a:pt x="950" y="823"/>
                </a:lnTo>
                <a:lnTo>
                  <a:pt x="952" y="815"/>
                </a:lnTo>
                <a:lnTo>
                  <a:pt x="954" y="805"/>
                </a:lnTo>
                <a:lnTo>
                  <a:pt x="954" y="795"/>
                </a:lnTo>
                <a:lnTo>
                  <a:pt x="1018" y="350"/>
                </a:lnTo>
                <a:lnTo>
                  <a:pt x="1018" y="350"/>
                </a:lnTo>
                <a:lnTo>
                  <a:pt x="1018" y="340"/>
                </a:lnTo>
                <a:lnTo>
                  <a:pt x="1017" y="331"/>
                </a:lnTo>
                <a:lnTo>
                  <a:pt x="1013" y="321"/>
                </a:lnTo>
                <a:lnTo>
                  <a:pt x="1010" y="312"/>
                </a:lnTo>
                <a:lnTo>
                  <a:pt x="1007" y="304"/>
                </a:lnTo>
                <a:lnTo>
                  <a:pt x="1001" y="296"/>
                </a:lnTo>
                <a:lnTo>
                  <a:pt x="996" y="289"/>
                </a:lnTo>
                <a:lnTo>
                  <a:pt x="990" y="282"/>
                </a:lnTo>
                <a:lnTo>
                  <a:pt x="983" y="276"/>
                </a:lnTo>
                <a:lnTo>
                  <a:pt x="976" y="271"/>
                </a:lnTo>
                <a:lnTo>
                  <a:pt x="968" y="266"/>
                </a:lnTo>
                <a:lnTo>
                  <a:pt x="960" y="262"/>
                </a:lnTo>
                <a:lnTo>
                  <a:pt x="951" y="259"/>
                </a:lnTo>
                <a:lnTo>
                  <a:pt x="941" y="257"/>
                </a:lnTo>
                <a:lnTo>
                  <a:pt x="933" y="255"/>
                </a:lnTo>
                <a:lnTo>
                  <a:pt x="922" y="255"/>
                </a:lnTo>
                <a:lnTo>
                  <a:pt x="922" y="255"/>
                </a:lnTo>
                <a:close/>
                <a:moveTo>
                  <a:pt x="159" y="96"/>
                </a:moveTo>
                <a:lnTo>
                  <a:pt x="159" y="96"/>
                </a:lnTo>
                <a:lnTo>
                  <a:pt x="160" y="89"/>
                </a:lnTo>
                <a:lnTo>
                  <a:pt x="161" y="83"/>
                </a:lnTo>
                <a:lnTo>
                  <a:pt x="165" y="78"/>
                </a:lnTo>
                <a:lnTo>
                  <a:pt x="169" y="73"/>
                </a:lnTo>
                <a:lnTo>
                  <a:pt x="173" y="69"/>
                </a:lnTo>
                <a:lnTo>
                  <a:pt x="179" y="66"/>
                </a:lnTo>
                <a:lnTo>
                  <a:pt x="185" y="65"/>
                </a:lnTo>
                <a:lnTo>
                  <a:pt x="191" y="64"/>
                </a:lnTo>
                <a:lnTo>
                  <a:pt x="318" y="64"/>
                </a:lnTo>
                <a:lnTo>
                  <a:pt x="318" y="64"/>
                </a:lnTo>
                <a:lnTo>
                  <a:pt x="324" y="65"/>
                </a:lnTo>
                <a:lnTo>
                  <a:pt x="331" y="66"/>
                </a:lnTo>
                <a:lnTo>
                  <a:pt x="336" y="69"/>
                </a:lnTo>
                <a:lnTo>
                  <a:pt x="341" y="73"/>
                </a:lnTo>
                <a:lnTo>
                  <a:pt x="345" y="78"/>
                </a:lnTo>
                <a:lnTo>
                  <a:pt x="348" y="83"/>
                </a:lnTo>
                <a:lnTo>
                  <a:pt x="349" y="89"/>
                </a:lnTo>
                <a:lnTo>
                  <a:pt x="350" y="96"/>
                </a:lnTo>
                <a:lnTo>
                  <a:pt x="350" y="96"/>
                </a:lnTo>
                <a:lnTo>
                  <a:pt x="350" y="105"/>
                </a:lnTo>
                <a:lnTo>
                  <a:pt x="352" y="115"/>
                </a:lnTo>
                <a:lnTo>
                  <a:pt x="354" y="124"/>
                </a:lnTo>
                <a:lnTo>
                  <a:pt x="358" y="132"/>
                </a:lnTo>
                <a:lnTo>
                  <a:pt x="362" y="141"/>
                </a:lnTo>
                <a:lnTo>
                  <a:pt x="366" y="148"/>
                </a:lnTo>
                <a:lnTo>
                  <a:pt x="372" y="156"/>
                </a:lnTo>
                <a:lnTo>
                  <a:pt x="378" y="163"/>
                </a:lnTo>
                <a:lnTo>
                  <a:pt x="385" y="169"/>
                </a:lnTo>
                <a:lnTo>
                  <a:pt x="392" y="174"/>
                </a:lnTo>
                <a:lnTo>
                  <a:pt x="400" y="179"/>
                </a:lnTo>
                <a:lnTo>
                  <a:pt x="408" y="184"/>
                </a:lnTo>
                <a:lnTo>
                  <a:pt x="417" y="187"/>
                </a:lnTo>
                <a:lnTo>
                  <a:pt x="426" y="189"/>
                </a:lnTo>
                <a:lnTo>
                  <a:pt x="436" y="190"/>
                </a:lnTo>
                <a:lnTo>
                  <a:pt x="446" y="191"/>
                </a:lnTo>
                <a:lnTo>
                  <a:pt x="828" y="191"/>
                </a:lnTo>
                <a:lnTo>
                  <a:pt x="828" y="191"/>
                </a:lnTo>
                <a:lnTo>
                  <a:pt x="833" y="191"/>
                </a:lnTo>
                <a:lnTo>
                  <a:pt x="839" y="193"/>
                </a:lnTo>
                <a:lnTo>
                  <a:pt x="845" y="197"/>
                </a:lnTo>
                <a:lnTo>
                  <a:pt x="849" y="200"/>
                </a:lnTo>
                <a:lnTo>
                  <a:pt x="853" y="205"/>
                </a:lnTo>
                <a:lnTo>
                  <a:pt x="857" y="211"/>
                </a:lnTo>
                <a:lnTo>
                  <a:pt x="859" y="216"/>
                </a:lnTo>
                <a:lnTo>
                  <a:pt x="859" y="222"/>
                </a:lnTo>
                <a:lnTo>
                  <a:pt x="859" y="255"/>
                </a:lnTo>
                <a:lnTo>
                  <a:pt x="159" y="255"/>
                </a:lnTo>
                <a:lnTo>
                  <a:pt x="159" y="96"/>
                </a:lnTo>
                <a:close/>
                <a:moveTo>
                  <a:pt x="891" y="795"/>
                </a:moveTo>
                <a:lnTo>
                  <a:pt x="891" y="795"/>
                </a:lnTo>
                <a:lnTo>
                  <a:pt x="890" y="802"/>
                </a:lnTo>
                <a:lnTo>
                  <a:pt x="888" y="807"/>
                </a:lnTo>
                <a:lnTo>
                  <a:pt x="886" y="812"/>
                </a:lnTo>
                <a:lnTo>
                  <a:pt x="881" y="818"/>
                </a:lnTo>
                <a:lnTo>
                  <a:pt x="877" y="821"/>
                </a:lnTo>
                <a:lnTo>
                  <a:pt x="872" y="824"/>
                </a:lnTo>
                <a:lnTo>
                  <a:pt x="865" y="826"/>
                </a:lnTo>
                <a:lnTo>
                  <a:pt x="859" y="826"/>
                </a:lnTo>
                <a:lnTo>
                  <a:pt x="159" y="826"/>
                </a:lnTo>
                <a:lnTo>
                  <a:pt x="159" y="826"/>
                </a:lnTo>
                <a:lnTo>
                  <a:pt x="153" y="826"/>
                </a:lnTo>
                <a:lnTo>
                  <a:pt x="147" y="824"/>
                </a:lnTo>
                <a:lnTo>
                  <a:pt x="141" y="821"/>
                </a:lnTo>
                <a:lnTo>
                  <a:pt x="137" y="818"/>
                </a:lnTo>
                <a:lnTo>
                  <a:pt x="132" y="812"/>
                </a:lnTo>
                <a:lnTo>
                  <a:pt x="130" y="807"/>
                </a:lnTo>
                <a:lnTo>
                  <a:pt x="128" y="802"/>
                </a:lnTo>
                <a:lnTo>
                  <a:pt x="127" y="795"/>
                </a:lnTo>
                <a:lnTo>
                  <a:pt x="64" y="350"/>
                </a:lnTo>
                <a:lnTo>
                  <a:pt x="64" y="350"/>
                </a:lnTo>
                <a:lnTo>
                  <a:pt x="65" y="344"/>
                </a:lnTo>
                <a:lnTo>
                  <a:pt x="66" y="337"/>
                </a:lnTo>
                <a:lnTo>
                  <a:pt x="69" y="332"/>
                </a:lnTo>
                <a:lnTo>
                  <a:pt x="73" y="328"/>
                </a:lnTo>
                <a:lnTo>
                  <a:pt x="78" y="323"/>
                </a:lnTo>
                <a:lnTo>
                  <a:pt x="83" y="321"/>
                </a:lnTo>
                <a:lnTo>
                  <a:pt x="89" y="319"/>
                </a:lnTo>
                <a:lnTo>
                  <a:pt x="96" y="318"/>
                </a:lnTo>
                <a:lnTo>
                  <a:pt x="922" y="318"/>
                </a:lnTo>
                <a:lnTo>
                  <a:pt x="922" y="318"/>
                </a:lnTo>
                <a:lnTo>
                  <a:pt x="929" y="319"/>
                </a:lnTo>
                <a:lnTo>
                  <a:pt x="935" y="321"/>
                </a:lnTo>
                <a:lnTo>
                  <a:pt x="940" y="323"/>
                </a:lnTo>
                <a:lnTo>
                  <a:pt x="945" y="328"/>
                </a:lnTo>
                <a:lnTo>
                  <a:pt x="949" y="332"/>
                </a:lnTo>
                <a:lnTo>
                  <a:pt x="952" y="337"/>
                </a:lnTo>
                <a:lnTo>
                  <a:pt x="953" y="344"/>
                </a:lnTo>
                <a:lnTo>
                  <a:pt x="954" y="350"/>
                </a:lnTo>
                <a:lnTo>
                  <a:pt x="891" y="795"/>
                </a:lnTo>
                <a:close/>
                <a:moveTo>
                  <a:pt x="462" y="381"/>
                </a:moveTo>
                <a:lnTo>
                  <a:pt x="228" y="381"/>
                </a:lnTo>
                <a:lnTo>
                  <a:pt x="228" y="381"/>
                </a:lnTo>
                <a:lnTo>
                  <a:pt x="219" y="382"/>
                </a:lnTo>
                <a:lnTo>
                  <a:pt x="211" y="383"/>
                </a:lnTo>
                <a:lnTo>
                  <a:pt x="203" y="385"/>
                </a:lnTo>
                <a:lnTo>
                  <a:pt x="196" y="389"/>
                </a:lnTo>
                <a:lnTo>
                  <a:pt x="189" y="392"/>
                </a:lnTo>
                <a:lnTo>
                  <a:pt x="183" y="396"/>
                </a:lnTo>
                <a:lnTo>
                  <a:pt x="176" y="402"/>
                </a:lnTo>
                <a:lnTo>
                  <a:pt x="170" y="407"/>
                </a:lnTo>
                <a:lnTo>
                  <a:pt x="170" y="407"/>
                </a:lnTo>
                <a:lnTo>
                  <a:pt x="166" y="413"/>
                </a:lnTo>
                <a:lnTo>
                  <a:pt x="161" y="421"/>
                </a:lnTo>
                <a:lnTo>
                  <a:pt x="158" y="428"/>
                </a:lnTo>
                <a:lnTo>
                  <a:pt x="155" y="436"/>
                </a:lnTo>
                <a:lnTo>
                  <a:pt x="154" y="443"/>
                </a:lnTo>
                <a:lnTo>
                  <a:pt x="153" y="451"/>
                </a:lnTo>
                <a:lnTo>
                  <a:pt x="153" y="459"/>
                </a:lnTo>
                <a:lnTo>
                  <a:pt x="153" y="468"/>
                </a:lnTo>
                <a:lnTo>
                  <a:pt x="167" y="564"/>
                </a:lnTo>
                <a:lnTo>
                  <a:pt x="167" y="564"/>
                </a:lnTo>
                <a:lnTo>
                  <a:pt x="168" y="571"/>
                </a:lnTo>
                <a:lnTo>
                  <a:pt x="170" y="578"/>
                </a:lnTo>
                <a:lnTo>
                  <a:pt x="175" y="591"/>
                </a:lnTo>
                <a:lnTo>
                  <a:pt x="183" y="603"/>
                </a:lnTo>
                <a:lnTo>
                  <a:pt x="192" y="614"/>
                </a:lnTo>
                <a:lnTo>
                  <a:pt x="203" y="623"/>
                </a:lnTo>
                <a:lnTo>
                  <a:pt x="215" y="630"/>
                </a:lnTo>
                <a:lnTo>
                  <a:pt x="221" y="632"/>
                </a:lnTo>
                <a:lnTo>
                  <a:pt x="228" y="634"/>
                </a:lnTo>
                <a:lnTo>
                  <a:pt x="234" y="635"/>
                </a:lnTo>
                <a:lnTo>
                  <a:pt x="241" y="635"/>
                </a:lnTo>
                <a:lnTo>
                  <a:pt x="462" y="637"/>
                </a:lnTo>
                <a:lnTo>
                  <a:pt x="462" y="637"/>
                </a:lnTo>
                <a:lnTo>
                  <a:pt x="469" y="635"/>
                </a:lnTo>
                <a:lnTo>
                  <a:pt x="478" y="634"/>
                </a:lnTo>
                <a:lnTo>
                  <a:pt x="485" y="632"/>
                </a:lnTo>
                <a:lnTo>
                  <a:pt x="492" y="630"/>
                </a:lnTo>
                <a:lnTo>
                  <a:pt x="499" y="627"/>
                </a:lnTo>
                <a:lnTo>
                  <a:pt x="506" y="623"/>
                </a:lnTo>
                <a:lnTo>
                  <a:pt x="512" y="618"/>
                </a:lnTo>
                <a:lnTo>
                  <a:pt x="518" y="613"/>
                </a:lnTo>
                <a:lnTo>
                  <a:pt x="523" y="608"/>
                </a:lnTo>
                <a:lnTo>
                  <a:pt x="527" y="601"/>
                </a:lnTo>
                <a:lnTo>
                  <a:pt x="532" y="595"/>
                </a:lnTo>
                <a:lnTo>
                  <a:pt x="535" y="587"/>
                </a:lnTo>
                <a:lnTo>
                  <a:pt x="537" y="581"/>
                </a:lnTo>
                <a:lnTo>
                  <a:pt x="539" y="572"/>
                </a:lnTo>
                <a:lnTo>
                  <a:pt x="540" y="565"/>
                </a:lnTo>
                <a:lnTo>
                  <a:pt x="541" y="557"/>
                </a:lnTo>
                <a:lnTo>
                  <a:pt x="541" y="462"/>
                </a:lnTo>
                <a:lnTo>
                  <a:pt x="541" y="462"/>
                </a:lnTo>
                <a:lnTo>
                  <a:pt x="540" y="453"/>
                </a:lnTo>
                <a:lnTo>
                  <a:pt x="539" y="446"/>
                </a:lnTo>
                <a:lnTo>
                  <a:pt x="537" y="438"/>
                </a:lnTo>
                <a:lnTo>
                  <a:pt x="535" y="431"/>
                </a:lnTo>
                <a:lnTo>
                  <a:pt x="532" y="423"/>
                </a:lnTo>
                <a:lnTo>
                  <a:pt x="527" y="417"/>
                </a:lnTo>
                <a:lnTo>
                  <a:pt x="523" y="410"/>
                </a:lnTo>
                <a:lnTo>
                  <a:pt x="518" y="405"/>
                </a:lnTo>
                <a:lnTo>
                  <a:pt x="512" y="399"/>
                </a:lnTo>
                <a:lnTo>
                  <a:pt x="506" y="395"/>
                </a:lnTo>
                <a:lnTo>
                  <a:pt x="499" y="391"/>
                </a:lnTo>
                <a:lnTo>
                  <a:pt x="492" y="388"/>
                </a:lnTo>
                <a:lnTo>
                  <a:pt x="485" y="385"/>
                </a:lnTo>
                <a:lnTo>
                  <a:pt x="478" y="383"/>
                </a:lnTo>
                <a:lnTo>
                  <a:pt x="469" y="382"/>
                </a:lnTo>
                <a:lnTo>
                  <a:pt x="462" y="381"/>
                </a:lnTo>
                <a:lnTo>
                  <a:pt x="462" y="381"/>
                </a:lnTo>
                <a:close/>
                <a:moveTo>
                  <a:pt x="477" y="557"/>
                </a:moveTo>
                <a:lnTo>
                  <a:pt x="477" y="557"/>
                </a:lnTo>
                <a:lnTo>
                  <a:pt x="477" y="560"/>
                </a:lnTo>
                <a:lnTo>
                  <a:pt x="476" y="562"/>
                </a:lnTo>
                <a:lnTo>
                  <a:pt x="473" y="568"/>
                </a:lnTo>
                <a:lnTo>
                  <a:pt x="467" y="571"/>
                </a:lnTo>
                <a:lnTo>
                  <a:pt x="465" y="572"/>
                </a:lnTo>
                <a:lnTo>
                  <a:pt x="462" y="572"/>
                </a:lnTo>
                <a:lnTo>
                  <a:pt x="242" y="572"/>
                </a:lnTo>
                <a:lnTo>
                  <a:pt x="242" y="572"/>
                </a:lnTo>
                <a:lnTo>
                  <a:pt x="239" y="570"/>
                </a:lnTo>
                <a:lnTo>
                  <a:pt x="234" y="566"/>
                </a:lnTo>
                <a:lnTo>
                  <a:pt x="231" y="560"/>
                </a:lnTo>
                <a:lnTo>
                  <a:pt x="229" y="554"/>
                </a:lnTo>
                <a:lnTo>
                  <a:pt x="216" y="459"/>
                </a:lnTo>
                <a:lnTo>
                  <a:pt x="216" y="459"/>
                </a:lnTo>
                <a:lnTo>
                  <a:pt x="216" y="453"/>
                </a:lnTo>
                <a:lnTo>
                  <a:pt x="218" y="449"/>
                </a:lnTo>
                <a:lnTo>
                  <a:pt x="218" y="449"/>
                </a:lnTo>
                <a:lnTo>
                  <a:pt x="223" y="447"/>
                </a:lnTo>
                <a:lnTo>
                  <a:pt x="228" y="446"/>
                </a:lnTo>
                <a:lnTo>
                  <a:pt x="462" y="446"/>
                </a:lnTo>
                <a:lnTo>
                  <a:pt x="462" y="446"/>
                </a:lnTo>
                <a:lnTo>
                  <a:pt x="465" y="446"/>
                </a:lnTo>
                <a:lnTo>
                  <a:pt x="467" y="447"/>
                </a:lnTo>
                <a:lnTo>
                  <a:pt x="473" y="450"/>
                </a:lnTo>
                <a:lnTo>
                  <a:pt x="476" y="455"/>
                </a:lnTo>
                <a:lnTo>
                  <a:pt x="477" y="458"/>
                </a:lnTo>
                <a:lnTo>
                  <a:pt x="477" y="462"/>
                </a:lnTo>
                <a:lnTo>
                  <a:pt x="477" y="5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Roboto" panose="02000000000000000000" pitchFamily="2" charset="0"/>
              <a:ea typeface="Source Han Sans CN Medium" panose="020B0500000000000000" pitchFamily="34" charset="-128"/>
              <a:cs typeface="+mn-ea"/>
              <a:sym typeface="+mn-lt"/>
            </a:endParaRPr>
          </a:p>
        </p:txBody>
      </p:sp>
      <p:sp>
        <p:nvSpPr>
          <p:cNvPr id="26" name="椭圆 51">
            <a:extLst>
              <a:ext uri="{FF2B5EF4-FFF2-40B4-BE49-F238E27FC236}">
                <a16:creationId xmlns:a16="http://schemas.microsoft.com/office/drawing/2014/main" id="{BB60455A-C296-5C01-AC62-206A3C22E89E}"/>
              </a:ext>
            </a:extLst>
          </p:cNvPr>
          <p:cNvSpPr/>
          <p:nvPr/>
        </p:nvSpPr>
        <p:spPr>
          <a:xfrm>
            <a:off x="4753800" y="4860099"/>
            <a:ext cx="869714" cy="869714"/>
          </a:xfrm>
          <a:prstGeom prst="ellipse">
            <a:avLst/>
          </a:prstGeom>
          <a:gradFill>
            <a:gsLst>
              <a:gs pos="0">
                <a:srgbClr val="7030A0"/>
              </a:gs>
              <a:gs pos="100000">
                <a:srgbClr val="FFC000"/>
              </a:gs>
            </a:gsLst>
            <a:lin ang="13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dirty="0">
              <a:solidFill>
                <a:srgbClr val="487292"/>
              </a:solidFill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27" name="Freeform 32">
            <a:extLst>
              <a:ext uri="{FF2B5EF4-FFF2-40B4-BE49-F238E27FC236}">
                <a16:creationId xmlns:a16="http://schemas.microsoft.com/office/drawing/2014/main" id="{2C1D8DCB-3E81-7BF5-BCB5-8B0E73B2B541}"/>
              </a:ext>
            </a:extLst>
          </p:cNvPr>
          <p:cNvSpPr>
            <a:spLocks noEditPoints="1"/>
          </p:cNvSpPr>
          <p:nvPr/>
        </p:nvSpPr>
        <p:spPr bwMode="auto">
          <a:xfrm>
            <a:off x="5027526" y="5223610"/>
            <a:ext cx="322263" cy="161925"/>
          </a:xfrm>
          <a:custGeom>
            <a:avLst/>
            <a:gdLst>
              <a:gd name="T0" fmla="*/ 891 w 1019"/>
              <a:gd name="T1" fmla="*/ 95 h 508"/>
              <a:gd name="T2" fmla="*/ 887 w 1019"/>
              <a:gd name="T3" fmla="*/ 67 h 508"/>
              <a:gd name="T4" fmla="*/ 875 w 1019"/>
              <a:gd name="T5" fmla="*/ 41 h 508"/>
              <a:gd name="T6" fmla="*/ 857 w 1019"/>
              <a:gd name="T7" fmla="*/ 22 h 508"/>
              <a:gd name="T8" fmla="*/ 833 w 1019"/>
              <a:gd name="T9" fmla="*/ 7 h 508"/>
              <a:gd name="T10" fmla="*/ 805 w 1019"/>
              <a:gd name="T11" fmla="*/ 1 h 508"/>
              <a:gd name="T12" fmla="*/ 96 w 1019"/>
              <a:gd name="T13" fmla="*/ 0 h 508"/>
              <a:gd name="T14" fmla="*/ 68 w 1019"/>
              <a:gd name="T15" fmla="*/ 4 h 508"/>
              <a:gd name="T16" fmla="*/ 42 w 1019"/>
              <a:gd name="T17" fmla="*/ 16 h 508"/>
              <a:gd name="T18" fmla="*/ 22 w 1019"/>
              <a:gd name="T19" fmla="*/ 35 h 508"/>
              <a:gd name="T20" fmla="*/ 8 w 1019"/>
              <a:gd name="T21" fmla="*/ 59 h 508"/>
              <a:gd name="T22" fmla="*/ 2 w 1019"/>
              <a:gd name="T23" fmla="*/ 85 h 508"/>
              <a:gd name="T24" fmla="*/ 0 w 1019"/>
              <a:gd name="T25" fmla="*/ 414 h 508"/>
              <a:gd name="T26" fmla="*/ 5 w 1019"/>
              <a:gd name="T27" fmla="*/ 442 h 508"/>
              <a:gd name="T28" fmla="*/ 17 w 1019"/>
              <a:gd name="T29" fmla="*/ 466 h 508"/>
              <a:gd name="T30" fmla="*/ 35 w 1019"/>
              <a:gd name="T31" fmla="*/ 487 h 508"/>
              <a:gd name="T32" fmla="*/ 58 w 1019"/>
              <a:gd name="T33" fmla="*/ 501 h 508"/>
              <a:gd name="T34" fmla="*/ 86 w 1019"/>
              <a:gd name="T35" fmla="*/ 508 h 508"/>
              <a:gd name="T36" fmla="*/ 796 w 1019"/>
              <a:gd name="T37" fmla="*/ 508 h 508"/>
              <a:gd name="T38" fmla="*/ 824 w 1019"/>
              <a:gd name="T39" fmla="*/ 504 h 508"/>
              <a:gd name="T40" fmla="*/ 849 w 1019"/>
              <a:gd name="T41" fmla="*/ 492 h 508"/>
              <a:gd name="T42" fmla="*/ 870 w 1019"/>
              <a:gd name="T43" fmla="*/ 474 h 508"/>
              <a:gd name="T44" fmla="*/ 883 w 1019"/>
              <a:gd name="T45" fmla="*/ 450 h 508"/>
              <a:gd name="T46" fmla="*/ 891 w 1019"/>
              <a:gd name="T47" fmla="*/ 423 h 508"/>
              <a:gd name="T48" fmla="*/ 954 w 1019"/>
              <a:gd name="T49" fmla="*/ 414 h 508"/>
              <a:gd name="T50" fmla="*/ 979 w 1019"/>
              <a:gd name="T51" fmla="*/ 408 h 508"/>
              <a:gd name="T52" fmla="*/ 1008 w 1019"/>
              <a:gd name="T53" fmla="*/ 385 h 508"/>
              <a:gd name="T54" fmla="*/ 1018 w 1019"/>
              <a:gd name="T55" fmla="*/ 356 h 508"/>
              <a:gd name="T56" fmla="*/ 1019 w 1019"/>
              <a:gd name="T57" fmla="*/ 158 h 508"/>
              <a:gd name="T58" fmla="*/ 1013 w 1019"/>
              <a:gd name="T59" fmla="*/ 134 h 508"/>
              <a:gd name="T60" fmla="*/ 990 w 1019"/>
              <a:gd name="T61" fmla="*/ 106 h 508"/>
              <a:gd name="T62" fmla="*/ 961 w 1019"/>
              <a:gd name="T63" fmla="*/ 95 h 508"/>
              <a:gd name="T64" fmla="*/ 828 w 1019"/>
              <a:gd name="T65" fmla="*/ 414 h 508"/>
              <a:gd name="T66" fmla="*/ 824 w 1019"/>
              <a:gd name="T67" fmla="*/ 426 h 508"/>
              <a:gd name="T68" fmla="*/ 814 w 1019"/>
              <a:gd name="T69" fmla="*/ 439 h 508"/>
              <a:gd name="T70" fmla="*/ 796 w 1019"/>
              <a:gd name="T71" fmla="*/ 445 h 508"/>
              <a:gd name="T72" fmla="*/ 90 w 1019"/>
              <a:gd name="T73" fmla="*/ 445 h 508"/>
              <a:gd name="T74" fmla="*/ 73 w 1019"/>
              <a:gd name="T75" fmla="*/ 436 h 508"/>
              <a:gd name="T76" fmla="*/ 65 w 1019"/>
              <a:gd name="T77" fmla="*/ 420 h 508"/>
              <a:gd name="T78" fmla="*/ 64 w 1019"/>
              <a:gd name="T79" fmla="*/ 95 h 508"/>
              <a:gd name="T80" fmla="*/ 69 w 1019"/>
              <a:gd name="T81" fmla="*/ 78 h 508"/>
              <a:gd name="T82" fmla="*/ 84 w 1019"/>
              <a:gd name="T83" fmla="*/ 66 h 508"/>
              <a:gd name="T84" fmla="*/ 796 w 1019"/>
              <a:gd name="T85" fmla="*/ 63 h 508"/>
              <a:gd name="T86" fmla="*/ 808 w 1019"/>
              <a:gd name="T87" fmla="*/ 66 h 508"/>
              <a:gd name="T88" fmla="*/ 822 w 1019"/>
              <a:gd name="T89" fmla="*/ 78 h 508"/>
              <a:gd name="T90" fmla="*/ 828 w 1019"/>
              <a:gd name="T91" fmla="*/ 95 h 508"/>
              <a:gd name="T92" fmla="*/ 891 w 1019"/>
              <a:gd name="T93" fmla="*/ 349 h 508"/>
              <a:gd name="T94" fmla="*/ 954 w 1019"/>
              <a:gd name="T95" fmla="*/ 349 h 508"/>
              <a:gd name="T96" fmla="*/ 598 w 1019"/>
              <a:gd name="T97" fmla="*/ 150 h 508"/>
              <a:gd name="T98" fmla="*/ 582 w 1019"/>
              <a:gd name="T99" fmla="*/ 136 h 508"/>
              <a:gd name="T100" fmla="*/ 563 w 1019"/>
              <a:gd name="T101" fmla="*/ 127 h 508"/>
              <a:gd name="T102" fmla="*/ 159 w 1019"/>
              <a:gd name="T103" fmla="*/ 127 h 508"/>
              <a:gd name="T104" fmla="*/ 142 w 1019"/>
              <a:gd name="T105" fmla="*/ 133 h 508"/>
              <a:gd name="T106" fmla="*/ 130 w 1019"/>
              <a:gd name="T107" fmla="*/ 147 h 508"/>
              <a:gd name="T108" fmla="*/ 128 w 1019"/>
              <a:gd name="T109" fmla="*/ 349 h 508"/>
              <a:gd name="T110" fmla="*/ 130 w 1019"/>
              <a:gd name="T111" fmla="*/ 362 h 508"/>
              <a:gd name="T112" fmla="*/ 142 w 1019"/>
              <a:gd name="T113" fmla="*/ 376 h 508"/>
              <a:gd name="T114" fmla="*/ 159 w 1019"/>
              <a:gd name="T115" fmla="*/ 382 h 508"/>
              <a:gd name="T116" fmla="*/ 689 w 1019"/>
              <a:gd name="T117" fmla="*/ 380 h 508"/>
              <a:gd name="T118" fmla="*/ 701 w 1019"/>
              <a:gd name="T119" fmla="*/ 373 h 508"/>
              <a:gd name="T120" fmla="*/ 702 w 1019"/>
              <a:gd name="T121" fmla="*/ 359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19" h="508">
                <a:moveTo>
                  <a:pt x="954" y="95"/>
                </a:moveTo>
                <a:lnTo>
                  <a:pt x="891" y="95"/>
                </a:lnTo>
                <a:lnTo>
                  <a:pt x="891" y="95"/>
                </a:lnTo>
                <a:lnTo>
                  <a:pt x="891" y="85"/>
                </a:lnTo>
                <a:lnTo>
                  <a:pt x="889" y="76"/>
                </a:lnTo>
                <a:lnTo>
                  <a:pt x="887" y="67"/>
                </a:lnTo>
                <a:lnTo>
                  <a:pt x="883" y="59"/>
                </a:lnTo>
                <a:lnTo>
                  <a:pt x="879" y="50"/>
                </a:lnTo>
                <a:lnTo>
                  <a:pt x="875" y="41"/>
                </a:lnTo>
                <a:lnTo>
                  <a:pt x="870" y="35"/>
                </a:lnTo>
                <a:lnTo>
                  <a:pt x="863" y="27"/>
                </a:lnTo>
                <a:lnTo>
                  <a:pt x="857" y="22"/>
                </a:lnTo>
                <a:lnTo>
                  <a:pt x="849" y="16"/>
                </a:lnTo>
                <a:lnTo>
                  <a:pt x="842" y="11"/>
                </a:lnTo>
                <a:lnTo>
                  <a:pt x="833" y="7"/>
                </a:lnTo>
                <a:lnTo>
                  <a:pt x="824" y="4"/>
                </a:lnTo>
                <a:lnTo>
                  <a:pt x="815" y="2"/>
                </a:lnTo>
                <a:lnTo>
                  <a:pt x="805" y="1"/>
                </a:lnTo>
                <a:lnTo>
                  <a:pt x="796" y="0"/>
                </a:lnTo>
                <a:lnTo>
                  <a:pt x="96" y="0"/>
                </a:lnTo>
                <a:lnTo>
                  <a:pt x="96" y="0"/>
                </a:lnTo>
                <a:lnTo>
                  <a:pt x="86" y="1"/>
                </a:lnTo>
                <a:lnTo>
                  <a:pt x="77" y="2"/>
                </a:lnTo>
                <a:lnTo>
                  <a:pt x="68" y="4"/>
                </a:lnTo>
                <a:lnTo>
                  <a:pt x="58" y="7"/>
                </a:lnTo>
                <a:lnTo>
                  <a:pt x="51" y="11"/>
                </a:lnTo>
                <a:lnTo>
                  <a:pt x="42" y="16"/>
                </a:lnTo>
                <a:lnTo>
                  <a:pt x="35" y="22"/>
                </a:lnTo>
                <a:lnTo>
                  <a:pt x="28" y="27"/>
                </a:lnTo>
                <a:lnTo>
                  <a:pt x="22" y="35"/>
                </a:lnTo>
                <a:lnTo>
                  <a:pt x="17" y="41"/>
                </a:lnTo>
                <a:lnTo>
                  <a:pt x="12" y="50"/>
                </a:lnTo>
                <a:lnTo>
                  <a:pt x="8" y="59"/>
                </a:lnTo>
                <a:lnTo>
                  <a:pt x="5" y="67"/>
                </a:lnTo>
                <a:lnTo>
                  <a:pt x="3" y="76"/>
                </a:lnTo>
                <a:lnTo>
                  <a:pt x="2" y="85"/>
                </a:lnTo>
                <a:lnTo>
                  <a:pt x="0" y="95"/>
                </a:lnTo>
                <a:lnTo>
                  <a:pt x="0" y="414"/>
                </a:lnTo>
                <a:lnTo>
                  <a:pt x="0" y="414"/>
                </a:lnTo>
                <a:lnTo>
                  <a:pt x="2" y="423"/>
                </a:lnTo>
                <a:lnTo>
                  <a:pt x="3" y="432"/>
                </a:lnTo>
                <a:lnTo>
                  <a:pt x="5" y="442"/>
                </a:lnTo>
                <a:lnTo>
                  <a:pt x="8" y="450"/>
                </a:lnTo>
                <a:lnTo>
                  <a:pt x="12" y="459"/>
                </a:lnTo>
                <a:lnTo>
                  <a:pt x="17" y="466"/>
                </a:lnTo>
                <a:lnTo>
                  <a:pt x="22" y="474"/>
                </a:lnTo>
                <a:lnTo>
                  <a:pt x="28" y="480"/>
                </a:lnTo>
                <a:lnTo>
                  <a:pt x="35" y="487"/>
                </a:lnTo>
                <a:lnTo>
                  <a:pt x="42" y="492"/>
                </a:lnTo>
                <a:lnTo>
                  <a:pt x="51" y="497"/>
                </a:lnTo>
                <a:lnTo>
                  <a:pt x="58" y="501"/>
                </a:lnTo>
                <a:lnTo>
                  <a:pt x="68" y="504"/>
                </a:lnTo>
                <a:lnTo>
                  <a:pt x="77" y="507"/>
                </a:lnTo>
                <a:lnTo>
                  <a:pt x="86" y="508"/>
                </a:lnTo>
                <a:lnTo>
                  <a:pt x="96" y="508"/>
                </a:lnTo>
                <a:lnTo>
                  <a:pt x="796" y="508"/>
                </a:lnTo>
                <a:lnTo>
                  <a:pt x="796" y="508"/>
                </a:lnTo>
                <a:lnTo>
                  <a:pt x="805" y="508"/>
                </a:lnTo>
                <a:lnTo>
                  <a:pt x="815" y="507"/>
                </a:lnTo>
                <a:lnTo>
                  <a:pt x="824" y="504"/>
                </a:lnTo>
                <a:lnTo>
                  <a:pt x="833" y="501"/>
                </a:lnTo>
                <a:lnTo>
                  <a:pt x="842" y="497"/>
                </a:lnTo>
                <a:lnTo>
                  <a:pt x="849" y="492"/>
                </a:lnTo>
                <a:lnTo>
                  <a:pt x="857" y="487"/>
                </a:lnTo>
                <a:lnTo>
                  <a:pt x="863" y="480"/>
                </a:lnTo>
                <a:lnTo>
                  <a:pt x="870" y="474"/>
                </a:lnTo>
                <a:lnTo>
                  <a:pt x="875" y="466"/>
                </a:lnTo>
                <a:lnTo>
                  <a:pt x="879" y="459"/>
                </a:lnTo>
                <a:lnTo>
                  <a:pt x="883" y="450"/>
                </a:lnTo>
                <a:lnTo>
                  <a:pt x="887" y="442"/>
                </a:lnTo>
                <a:lnTo>
                  <a:pt x="889" y="432"/>
                </a:lnTo>
                <a:lnTo>
                  <a:pt x="891" y="423"/>
                </a:lnTo>
                <a:lnTo>
                  <a:pt x="891" y="414"/>
                </a:lnTo>
                <a:lnTo>
                  <a:pt x="954" y="414"/>
                </a:lnTo>
                <a:lnTo>
                  <a:pt x="954" y="414"/>
                </a:lnTo>
                <a:lnTo>
                  <a:pt x="961" y="413"/>
                </a:lnTo>
                <a:lnTo>
                  <a:pt x="967" y="412"/>
                </a:lnTo>
                <a:lnTo>
                  <a:pt x="979" y="408"/>
                </a:lnTo>
                <a:lnTo>
                  <a:pt x="990" y="402"/>
                </a:lnTo>
                <a:lnTo>
                  <a:pt x="999" y="394"/>
                </a:lnTo>
                <a:lnTo>
                  <a:pt x="1008" y="385"/>
                </a:lnTo>
                <a:lnTo>
                  <a:pt x="1013" y="374"/>
                </a:lnTo>
                <a:lnTo>
                  <a:pt x="1017" y="362"/>
                </a:lnTo>
                <a:lnTo>
                  <a:pt x="1018" y="356"/>
                </a:lnTo>
                <a:lnTo>
                  <a:pt x="1019" y="349"/>
                </a:lnTo>
                <a:lnTo>
                  <a:pt x="1019" y="158"/>
                </a:lnTo>
                <a:lnTo>
                  <a:pt x="1019" y="158"/>
                </a:lnTo>
                <a:lnTo>
                  <a:pt x="1018" y="152"/>
                </a:lnTo>
                <a:lnTo>
                  <a:pt x="1017" y="145"/>
                </a:lnTo>
                <a:lnTo>
                  <a:pt x="1013" y="134"/>
                </a:lnTo>
                <a:lnTo>
                  <a:pt x="1008" y="123"/>
                </a:lnTo>
                <a:lnTo>
                  <a:pt x="999" y="114"/>
                </a:lnTo>
                <a:lnTo>
                  <a:pt x="990" y="106"/>
                </a:lnTo>
                <a:lnTo>
                  <a:pt x="979" y="100"/>
                </a:lnTo>
                <a:lnTo>
                  <a:pt x="967" y="96"/>
                </a:lnTo>
                <a:lnTo>
                  <a:pt x="961" y="95"/>
                </a:lnTo>
                <a:lnTo>
                  <a:pt x="954" y="95"/>
                </a:lnTo>
                <a:lnTo>
                  <a:pt x="954" y="95"/>
                </a:lnTo>
                <a:close/>
                <a:moveTo>
                  <a:pt x="828" y="414"/>
                </a:moveTo>
                <a:lnTo>
                  <a:pt x="828" y="414"/>
                </a:lnTo>
                <a:lnTo>
                  <a:pt x="827" y="420"/>
                </a:lnTo>
                <a:lnTo>
                  <a:pt x="824" y="426"/>
                </a:lnTo>
                <a:lnTo>
                  <a:pt x="822" y="431"/>
                </a:lnTo>
                <a:lnTo>
                  <a:pt x="818" y="436"/>
                </a:lnTo>
                <a:lnTo>
                  <a:pt x="814" y="439"/>
                </a:lnTo>
                <a:lnTo>
                  <a:pt x="808" y="443"/>
                </a:lnTo>
                <a:lnTo>
                  <a:pt x="802" y="445"/>
                </a:lnTo>
                <a:lnTo>
                  <a:pt x="796" y="445"/>
                </a:lnTo>
                <a:lnTo>
                  <a:pt x="96" y="445"/>
                </a:lnTo>
                <a:lnTo>
                  <a:pt x="96" y="445"/>
                </a:lnTo>
                <a:lnTo>
                  <a:pt x="90" y="445"/>
                </a:lnTo>
                <a:lnTo>
                  <a:pt x="84" y="443"/>
                </a:lnTo>
                <a:lnTo>
                  <a:pt x="78" y="439"/>
                </a:lnTo>
                <a:lnTo>
                  <a:pt x="73" y="436"/>
                </a:lnTo>
                <a:lnTo>
                  <a:pt x="69" y="431"/>
                </a:lnTo>
                <a:lnTo>
                  <a:pt x="67" y="426"/>
                </a:lnTo>
                <a:lnTo>
                  <a:pt x="65" y="420"/>
                </a:lnTo>
                <a:lnTo>
                  <a:pt x="64" y="414"/>
                </a:lnTo>
                <a:lnTo>
                  <a:pt x="64" y="95"/>
                </a:lnTo>
                <a:lnTo>
                  <a:pt x="64" y="95"/>
                </a:lnTo>
                <a:lnTo>
                  <a:pt x="65" y="89"/>
                </a:lnTo>
                <a:lnTo>
                  <a:pt x="67" y="83"/>
                </a:lnTo>
                <a:lnTo>
                  <a:pt x="69" y="78"/>
                </a:lnTo>
                <a:lnTo>
                  <a:pt x="73" y="73"/>
                </a:lnTo>
                <a:lnTo>
                  <a:pt x="78" y="69"/>
                </a:lnTo>
                <a:lnTo>
                  <a:pt x="84" y="66"/>
                </a:lnTo>
                <a:lnTo>
                  <a:pt x="90" y="64"/>
                </a:lnTo>
                <a:lnTo>
                  <a:pt x="96" y="63"/>
                </a:lnTo>
                <a:lnTo>
                  <a:pt x="796" y="63"/>
                </a:lnTo>
                <a:lnTo>
                  <a:pt x="796" y="63"/>
                </a:lnTo>
                <a:lnTo>
                  <a:pt x="802" y="64"/>
                </a:lnTo>
                <a:lnTo>
                  <a:pt x="808" y="66"/>
                </a:lnTo>
                <a:lnTo>
                  <a:pt x="814" y="69"/>
                </a:lnTo>
                <a:lnTo>
                  <a:pt x="818" y="73"/>
                </a:lnTo>
                <a:lnTo>
                  <a:pt x="822" y="78"/>
                </a:lnTo>
                <a:lnTo>
                  <a:pt x="824" y="83"/>
                </a:lnTo>
                <a:lnTo>
                  <a:pt x="827" y="89"/>
                </a:lnTo>
                <a:lnTo>
                  <a:pt x="828" y="95"/>
                </a:lnTo>
                <a:lnTo>
                  <a:pt x="828" y="414"/>
                </a:lnTo>
                <a:close/>
                <a:moveTo>
                  <a:pt x="954" y="349"/>
                </a:moveTo>
                <a:lnTo>
                  <a:pt x="891" y="349"/>
                </a:lnTo>
                <a:lnTo>
                  <a:pt x="891" y="158"/>
                </a:lnTo>
                <a:lnTo>
                  <a:pt x="954" y="158"/>
                </a:lnTo>
                <a:lnTo>
                  <a:pt x="954" y="349"/>
                </a:lnTo>
                <a:close/>
                <a:moveTo>
                  <a:pt x="601" y="155"/>
                </a:moveTo>
                <a:lnTo>
                  <a:pt x="601" y="155"/>
                </a:lnTo>
                <a:lnTo>
                  <a:pt x="598" y="150"/>
                </a:lnTo>
                <a:lnTo>
                  <a:pt x="594" y="144"/>
                </a:lnTo>
                <a:lnTo>
                  <a:pt x="588" y="139"/>
                </a:lnTo>
                <a:lnTo>
                  <a:pt x="582" y="136"/>
                </a:lnTo>
                <a:lnTo>
                  <a:pt x="576" y="132"/>
                </a:lnTo>
                <a:lnTo>
                  <a:pt x="569" y="129"/>
                </a:lnTo>
                <a:lnTo>
                  <a:pt x="563" y="127"/>
                </a:lnTo>
                <a:lnTo>
                  <a:pt x="555" y="127"/>
                </a:lnTo>
                <a:lnTo>
                  <a:pt x="159" y="127"/>
                </a:lnTo>
                <a:lnTo>
                  <a:pt x="159" y="127"/>
                </a:lnTo>
                <a:lnTo>
                  <a:pt x="153" y="127"/>
                </a:lnTo>
                <a:lnTo>
                  <a:pt x="147" y="129"/>
                </a:lnTo>
                <a:lnTo>
                  <a:pt x="142" y="133"/>
                </a:lnTo>
                <a:lnTo>
                  <a:pt x="137" y="136"/>
                </a:lnTo>
                <a:lnTo>
                  <a:pt x="133" y="141"/>
                </a:lnTo>
                <a:lnTo>
                  <a:pt x="130" y="147"/>
                </a:lnTo>
                <a:lnTo>
                  <a:pt x="128" y="152"/>
                </a:lnTo>
                <a:lnTo>
                  <a:pt x="128" y="158"/>
                </a:lnTo>
                <a:lnTo>
                  <a:pt x="128" y="349"/>
                </a:lnTo>
                <a:lnTo>
                  <a:pt x="128" y="349"/>
                </a:lnTo>
                <a:lnTo>
                  <a:pt x="128" y="356"/>
                </a:lnTo>
                <a:lnTo>
                  <a:pt x="130" y="362"/>
                </a:lnTo>
                <a:lnTo>
                  <a:pt x="133" y="368"/>
                </a:lnTo>
                <a:lnTo>
                  <a:pt x="137" y="372"/>
                </a:lnTo>
                <a:lnTo>
                  <a:pt x="142" y="376"/>
                </a:lnTo>
                <a:lnTo>
                  <a:pt x="147" y="379"/>
                </a:lnTo>
                <a:lnTo>
                  <a:pt x="153" y="380"/>
                </a:lnTo>
                <a:lnTo>
                  <a:pt x="159" y="382"/>
                </a:lnTo>
                <a:lnTo>
                  <a:pt x="683" y="382"/>
                </a:lnTo>
                <a:lnTo>
                  <a:pt x="683" y="382"/>
                </a:lnTo>
                <a:lnTo>
                  <a:pt x="689" y="380"/>
                </a:lnTo>
                <a:lnTo>
                  <a:pt x="694" y="379"/>
                </a:lnTo>
                <a:lnTo>
                  <a:pt x="698" y="376"/>
                </a:lnTo>
                <a:lnTo>
                  <a:pt x="701" y="373"/>
                </a:lnTo>
                <a:lnTo>
                  <a:pt x="703" y="369"/>
                </a:lnTo>
                <a:lnTo>
                  <a:pt x="703" y="364"/>
                </a:lnTo>
                <a:lnTo>
                  <a:pt x="702" y="359"/>
                </a:lnTo>
                <a:lnTo>
                  <a:pt x="700" y="353"/>
                </a:lnTo>
                <a:lnTo>
                  <a:pt x="601" y="1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Roboto" panose="02000000000000000000" pitchFamily="2" charset="0"/>
              <a:ea typeface="Source Han Sans CN Medium" panose="020B0500000000000000" pitchFamily="34" charset="-128"/>
              <a:cs typeface="+mn-ea"/>
              <a:sym typeface="+mn-lt"/>
            </a:endParaRPr>
          </a:p>
        </p:txBody>
      </p:sp>
      <p:sp>
        <p:nvSpPr>
          <p:cNvPr id="30" name="椭圆 54">
            <a:extLst>
              <a:ext uri="{FF2B5EF4-FFF2-40B4-BE49-F238E27FC236}">
                <a16:creationId xmlns:a16="http://schemas.microsoft.com/office/drawing/2014/main" id="{222CE745-76F5-369E-4D76-CEF76C03D380}"/>
              </a:ext>
            </a:extLst>
          </p:cNvPr>
          <p:cNvSpPr/>
          <p:nvPr/>
        </p:nvSpPr>
        <p:spPr>
          <a:xfrm>
            <a:off x="3846456" y="3288534"/>
            <a:ext cx="869714" cy="869714"/>
          </a:xfrm>
          <a:prstGeom prst="ellipse">
            <a:avLst/>
          </a:prstGeom>
          <a:gradFill>
            <a:gsLst>
              <a:gs pos="0">
                <a:srgbClr val="7030A0"/>
              </a:gs>
              <a:gs pos="100000">
                <a:srgbClr val="FFC000"/>
              </a:gs>
            </a:gsLst>
            <a:lin ang="13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dirty="0">
              <a:solidFill>
                <a:srgbClr val="487292"/>
              </a:solidFill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32" name="Freeform 99">
            <a:extLst>
              <a:ext uri="{FF2B5EF4-FFF2-40B4-BE49-F238E27FC236}">
                <a16:creationId xmlns:a16="http://schemas.microsoft.com/office/drawing/2014/main" id="{C792E1FA-6810-2208-E7F3-67D51320EE7A}"/>
              </a:ext>
            </a:extLst>
          </p:cNvPr>
          <p:cNvSpPr>
            <a:spLocks noEditPoints="1"/>
          </p:cNvSpPr>
          <p:nvPr/>
        </p:nvSpPr>
        <p:spPr bwMode="auto">
          <a:xfrm>
            <a:off x="4120181" y="3553024"/>
            <a:ext cx="322263" cy="323850"/>
          </a:xfrm>
          <a:custGeom>
            <a:avLst/>
            <a:gdLst>
              <a:gd name="T0" fmla="*/ 543 w 1018"/>
              <a:gd name="T1" fmla="*/ 682 h 1018"/>
              <a:gd name="T2" fmla="*/ 671 w 1018"/>
              <a:gd name="T3" fmla="*/ 548 h 1018"/>
              <a:gd name="T4" fmla="*/ 689 w 1018"/>
              <a:gd name="T5" fmla="*/ 324 h 1018"/>
              <a:gd name="T6" fmla="*/ 565 w 1018"/>
              <a:gd name="T7" fmla="*/ 148 h 1018"/>
              <a:gd name="T8" fmla="*/ 462 w 1018"/>
              <a:gd name="T9" fmla="*/ 120 h 1018"/>
              <a:gd name="T10" fmla="*/ 368 w 1018"/>
              <a:gd name="T11" fmla="*/ 142 h 1018"/>
              <a:gd name="T12" fmla="*/ 290 w 1018"/>
              <a:gd name="T13" fmla="*/ 207 h 1018"/>
              <a:gd name="T14" fmla="*/ 223 w 1018"/>
              <a:gd name="T15" fmla="*/ 409 h 1018"/>
              <a:gd name="T16" fmla="*/ 309 w 1018"/>
              <a:gd name="T17" fmla="*/ 634 h 1018"/>
              <a:gd name="T18" fmla="*/ 425 w 1018"/>
              <a:gd name="T19" fmla="*/ 696 h 1018"/>
              <a:gd name="T20" fmla="*/ 513 w 1018"/>
              <a:gd name="T21" fmla="*/ 193 h 1018"/>
              <a:gd name="T22" fmla="*/ 623 w 1018"/>
              <a:gd name="T23" fmla="*/ 321 h 1018"/>
              <a:gd name="T24" fmla="*/ 623 w 1018"/>
              <a:gd name="T25" fmla="*/ 497 h 1018"/>
              <a:gd name="T26" fmla="*/ 513 w 1018"/>
              <a:gd name="T27" fmla="*/ 626 h 1018"/>
              <a:gd name="T28" fmla="*/ 378 w 1018"/>
              <a:gd name="T29" fmla="*/ 609 h 1018"/>
              <a:gd name="T30" fmla="*/ 290 w 1018"/>
              <a:gd name="T31" fmla="*/ 456 h 1018"/>
              <a:gd name="T32" fmla="*/ 316 w 1018"/>
              <a:gd name="T33" fmla="*/ 283 h 1018"/>
              <a:gd name="T34" fmla="*/ 444 w 1018"/>
              <a:gd name="T35" fmla="*/ 184 h 1018"/>
              <a:gd name="T36" fmla="*/ 636 w 1018"/>
              <a:gd name="T37" fmla="*/ 682 h 1018"/>
              <a:gd name="T38" fmla="*/ 644 w 1018"/>
              <a:gd name="T39" fmla="*/ 726 h 1018"/>
              <a:gd name="T40" fmla="*/ 756 w 1018"/>
              <a:gd name="T41" fmla="*/ 755 h 1018"/>
              <a:gd name="T42" fmla="*/ 854 w 1018"/>
              <a:gd name="T43" fmla="*/ 889 h 1018"/>
              <a:gd name="T44" fmla="*/ 844 w 1018"/>
              <a:gd name="T45" fmla="*/ 952 h 1018"/>
              <a:gd name="T46" fmla="*/ 68 w 1018"/>
              <a:gd name="T47" fmla="*/ 943 h 1018"/>
              <a:gd name="T48" fmla="*/ 87 w 1018"/>
              <a:gd name="T49" fmla="*/ 834 h 1018"/>
              <a:gd name="T50" fmla="*/ 221 w 1018"/>
              <a:gd name="T51" fmla="*/ 736 h 1018"/>
              <a:gd name="T52" fmla="*/ 290 w 1018"/>
              <a:gd name="T53" fmla="*/ 712 h 1018"/>
              <a:gd name="T54" fmla="*/ 273 w 1018"/>
              <a:gd name="T55" fmla="*/ 670 h 1018"/>
              <a:gd name="T56" fmla="*/ 184 w 1018"/>
              <a:gd name="T57" fmla="*/ 680 h 1018"/>
              <a:gd name="T58" fmla="*/ 21 w 1018"/>
              <a:gd name="T59" fmla="*/ 827 h 1018"/>
              <a:gd name="T60" fmla="*/ 0 w 1018"/>
              <a:gd name="T61" fmla="*/ 937 h 1018"/>
              <a:gd name="T62" fmla="*/ 39 w 1018"/>
              <a:gd name="T63" fmla="*/ 1003 h 1018"/>
              <a:gd name="T64" fmla="*/ 843 w 1018"/>
              <a:gd name="T65" fmla="*/ 1018 h 1018"/>
              <a:gd name="T66" fmla="*/ 907 w 1018"/>
              <a:gd name="T67" fmla="*/ 978 h 1018"/>
              <a:gd name="T68" fmla="*/ 921 w 1018"/>
              <a:gd name="T69" fmla="*/ 902 h 1018"/>
              <a:gd name="T70" fmla="*/ 846 w 1018"/>
              <a:gd name="T71" fmla="*/ 744 h 1018"/>
              <a:gd name="T72" fmla="*/ 688 w 1018"/>
              <a:gd name="T73" fmla="*/ 669 h 1018"/>
              <a:gd name="T74" fmla="*/ 557 w 1018"/>
              <a:gd name="T75" fmla="*/ 64 h 1018"/>
              <a:gd name="T76" fmla="*/ 681 w 1018"/>
              <a:gd name="T77" fmla="*/ 130 h 1018"/>
              <a:gd name="T78" fmla="*/ 732 w 1018"/>
              <a:gd name="T79" fmla="*/ 290 h 1018"/>
              <a:gd name="T80" fmla="*/ 728 w 1018"/>
              <a:gd name="T81" fmla="*/ 379 h 1018"/>
              <a:gd name="T82" fmla="*/ 765 w 1018"/>
              <a:gd name="T83" fmla="*/ 393 h 1018"/>
              <a:gd name="T84" fmla="*/ 793 w 1018"/>
              <a:gd name="T85" fmla="*/ 331 h 1018"/>
              <a:gd name="T86" fmla="*/ 755 w 1018"/>
              <a:gd name="T87" fmla="*/ 128 h 1018"/>
              <a:gd name="T88" fmla="*/ 628 w 1018"/>
              <a:gd name="T89" fmla="*/ 14 h 1018"/>
              <a:gd name="T90" fmla="*/ 529 w 1018"/>
              <a:gd name="T91" fmla="*/ 2 h 1018"/>
              <a:gd name="T92" fmla="*/ 442 w 1018"/>
              <a:gd name="T93" fmla="*/ 37 h 1018"/>
              <a:gd name="T94" fmla="*/ 450 w 1018"/>
              <a:gd name="T95" fmla="*/ 82 h 1018"/>
              <a:gd name="T96" fmla="*/ 763 w 1018"/>
              <a:gd name="T97" fmla="*/ 540 h 1018"/>
              <a:gd name="T98" fmla="*/ 732 w 1018"/>
              <a:gd name="T99" fmla="*/ 573 h 1018"/>
              <a:gd name="T100" fmla="*/ 763 w 1018"/>
              <a:gd name="T101" fmla="*/ 605 h 1018"/>
              <a:gd name="T102" fmla="*/ 911 w 1018"/>
              <a:gd name="T103" fmla="*/ 678 h 1018"/>
              <a:gd name="T104" fmla="*/ 954 w 1018"/>
              <a:gd name="T105" fmla="*/ 809 h 1018"/>
              <a:gd name="T106" fmla="*/ 963 w 1018"/>
              <a:gd name="T107" fmla="*/ 853 h 1018"/>
              <a:gd name="T108" fmla="*/ 1003 w 1018"/>
              <a:gd name="T109" fmla="*/ 851 h 1018"/>
              <a:gd name="T110" fmla="*/ 1018 w 1018"/>
              <a:gd name="T111" fmla="*/ 803 h 1018"/>
              <a:gd name="T112" fmla="*/ 945 w 1018"/>
              <a:gd name="T113" fmla="*/ 619 h 1018"/>
              <a:gd name="T114" fmla="*/ 803 w 1018"/>
              <a:gd name="T115" fmla="*/ 544 h 1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18" h="1018">
                <a:moveTo>
                  <a:pt x="462" y="700"/>
                </a:moveTo>
                <a:lnTo>
                  <a:pt x="462" y="700"/>
                </a:lnTo>
                <a:lnTo>
                  <a:pt x="474" y="699"/>
                </a:lnTo>
                <a:lnTo>
                  <a:pt x="485" y="698"/>
                </a:lnTo>
                <a:lnTo>
                  <a:pt x="497" y="696"/>
                </a:lnTo>
                <a:lnTo>
                  <a:pt x="509" y="694"/>
                </a:lnTo>
                <a:lnTo>
                  <a:pt x="521" y="691"/>
                </a:lnTo>
                <a:lnTo>
                  <a:pt x="533" y="686"/>
                </a:lnTo>
                <a:lnTo>
                  <a:pt x="543" y="682"/>
                </a:lnTo>
                <a:lnTo>
                  <a:pt x="554" y="677"/>
                </a:lnTo>
                <a:lnTo>
                  <a:pt x="565" y="671"/>
                </a:lnTo>
                <a:lnTo>
                  <a:pt x="576" y="665"/>
                </a:lnTo>
                <a:lnTo>
                  <a:pt x="595" y="650"/>
                </a:lnTo>
                <a:lnTo>
                  <a:pt x="613" y="634"/>
                </a:lnTo>
                <a:lnTo>
                  <a:pt x="630" y="614"/>
                </a:lnTo>
                <a:lnTo>
                  <a:pt x="645" y="594"/>
                </a:lnTo>
                <a:lnTo>
                  <a:pt x="659" y="571"/>
                </a:lnTo>
                <a:lnTo>
                  <a:pt x="671" y="548"/>
                </a:lnTo>
                <a:lnTo>
                  <a:pt x="681" y="522"/>
                </a:lnTo>
                <a:lnTo>
                  <a:pt x="689" y="495"/>
                </a:lnTo>
                <a:lnTo>
                  <a:pt x="695" y="467"/>
                </a:lnTo>
                <a:lnTo>
                  <a:pt x="699" y="439"/>
                </a:lnTo>
                <a:lnTo>
                  <a:pt x="700" y="409"/>
                </a:lnTo>
                <a:lnTo>
                  <a:pt x="700" y="409"/>
                </a:lnTo>
                <a:lnTo>
                  <a:pt x="699" y="379"/>
                </a:lnTo>
                <a:lnTo>
                  <a:pt x="695" y="352"/>
                </a:lnTo>
                <a:lnTo>
                  <a:pt x="689" y="324"/>
                </a:lnTo>
                <a:lnTo>
                  <a:pt x="681" y="297"/>
                </a:lnTo>
                <a:lnTo>
                  <a:pt x="671" y="271"/>
                </a:lnTo>
                <a:lnTo>
                  <a:pt x="659" y="247"/>
                </a:lnTo>
                <a:lnTo>
                  <a:pt x="645" y="225"/>
                </a:lnTo>
                <a:lnTo>
                  <a:pt x="630" y="205"/>
                </a:lnTo>
                <a:lnTo>
                  <a:pt x="613" y="185"/>
                </a:lnTo>
                <a:lnTo>
                  <a:pt x="595" y="169"/>
                </a:lnTo>
                <a:lnTo>
                  <a:pt x="576" y="154"/>
                </a:lnTo>
                <a:lnTo>
                  <a:pt x="565" y="148"/>
                </a:lnTo>
                <a:lnTo>
                  <a:pt x="554" y="142"/>
                </a:lnTo>
                <a:lnTo>
                  <a:pt x="543" y="137"/>
                </a:lnTo>
                <a:lnTo>
                  <a:pt x="533" y="133"/>
                </a:lnTo>
                <a:lnTo>
                  <a:pt x="521" y="128"/>
                </a:lnTo>
                <a:lnTo>
                  <a:pt x="509" y="125"/>
                </a:lnTo>
                <a:lnTo>
                  <a:pt x="497" y="123"/>
                </a:lnTo>
                <a:lnTo>
                  <a:pt x="485" y="121"/>
                </a:lnTo>
                <a:lnTo>
                  <a:pt x="474" y="120"/>
                </a:lnTo>
                <a:lnTo>
                  <a:pt x="462" y="120"/>
                </a:lnTo>
                <a:lnTo>
                  <a:pt x="462" y="120"/>
                </a:lnTo>
                <a:lnTo>
                  <a:pt x="449" y="120"/>
                </a:lnTo>
                <a:lnTo>
                  <a:pt x="437" y="121"/>
                </a:lnTo>
                <a:lnTo>
                  <a:pt x="425" y="123"/>
                </a:lnTo>
                <a:lnTo>
                  <a:pt x="414" y="125"/>
                </a:lnTo>
                <a:lnTo>
                  <a:pt x="402" y="128"/>
                </a:lnTo>
                <a:lnTo>
                  <a:pt x="391" y="132"/>
                </a:lnTo>
                <a:lnTo>
                  <a:pt x="379" y="137"/>
                </a:lnTo>
                <a:lnTo>
                  <a:pt x="368" y="142"/>
                </a:lnTo>
                <a:lnTo>
                  <a:pt x="358" y="148"/>
                </a:lnTo>
                <a:lnTo>
                  <a:pt x="347" y="154"/>
                </a:lnTo>
                <a:lnTo>
                  <a:pt x="337" y="162"/>
                </a:lnTo>
                <a:lnTo>
                  <a:pt x="327" y="169"/>
                </a:lnTo>
                <a:lnTo>
                  <a:pt x="317" y="178"/>
                </a:lnTo>
                <a:lnTo>
                  <a:pt x="308" y="187"/>
                </a:lnTo>
                <a:lnTo>
                  <a:pt x="299" y="197"/>
                </a:lnTo>
                <a:lnTo>
                  <a:pt x="290" y="207"/>
                </a:lnTo>
                <a:lnTo>
                  <a:pt x="290" y="207"/>
                </a:lnTo>
                <a:lnTo>
                  <a:pt x="275" y="228"/>
                </a:lnTo>
                <a:lnTo>
                  <a:pt x="261" y="251"/>
                </a:lnTo>
                <a:lnTo>
                  <a:pt x="249" y="274"/>
                </a:lnTo>
                <a:lnTo>
                  <a:pt x="241" y="300"/>
                </a:lnTo>
                <a:lnTo>
                  <a:pt x="233" y="326"/>
                </a:lnTo>
                <a:lnTo>
                  <a:pt x="227" y="354"/>
                </a:lnTo>
                <a:lnTo>
                  <a:pt x="224" y="382"/>
                </a:lnTo>
                <a:lnTo>
                  <a:pt x="223" y="409"/>
                </a:lnTo>
                <a:lnTo>
                  <a:pt x="223" y="409"/>
                </a:lnTo>
                <a:lnTo>
                  <a:pt x="224" y="439"/>
                </a:lnTo>
                <a:lnTo>
                  <a:pt x="228" y="467"/>
                </a:lnTo>
                <a:lnTo>
                  <a:pt x="233" y="495"/>
                </a:lnTo>
                <a:lnTo>
                  <a:pt x="242" y="522"/>
                </a:lnTo>
                <a:lnTo>
                  <a:pt x="251" y="548"/>
                </a:lnTo>
                <a:lnTo>
                  <a:pt x="263" y="571"/>
                </a:lnTo>
                <a:lnTo>
                  <a:pt x="277" y="594"/>
                </a:lnTo>
                <a:lnTo>
                  <a:pt x="293" y="614"/>
                </a:lnTo>
                <a:lnTo>
                  <a:pt x="309" y="634"/>
                </a:lnTo>
                <a:lnTo>
                  <a:pt x="328" y="650"/>
                </a:lnTo>
                <a:lnTo>
                  <a:pt x="348" y="665"/>
                </a:lnTo>
                <a:lnTo>
                  <a:pt x="358" y="671"/>
                </a:lnTo>
                <a:lnTo>
                  <a:pt x="368" y="677"/>
                </a:lnTo>
                <a:lnTo>
                  <a:pt x="379" y="682"/>
                </a:lnTo>
                <a:lnTo>
                  <a:pt x="391" y="686"/>
                </a:lnTo>
                <a:lnTo>
                  <a:pt x="402" y="691"/>
                </a:lnTo>
                <a:lnTo>
                  <a:pt x="414" y="694"/>
                </a:lnTo>
                <a:lnTo>
                  <a:pt x="425" y="696"/>
                </a:lnTo>
                <a:lnTo>
                  <a:pt x="437" y="698"/>
                </a:lnTo>
                <a:lnTo>
                  <a:pt x="449" y="699"/>
                </a:lnTo>
                <a:lnTo>
                  <a:pt x="462" y="700"/>
                </a:lnTo>
                <a:lnTo>
                  <a:pt x="462" y="700"/>
                </a:lnTo>
                <a:close/>
                <a:moveTo>
                  <a:pt x="462" y="183"/>
                </a:moveTo>
                <a:lnTo>
                  <a:pt x="462" y="183"/>
                </a:lnTo>
                <a:lnTo>
                  <a:pt x="479" y="184"/>
                </a:lnTo>
                <a:lnTo>
                  <a:pt x="496" y="187"/>
                </a:lnTo>
                <a:lnTo>
                  <a:pt x="513" y="193"/>
                </a:lnTo>
                <a:lnTo>
                  <a:pt x="529" y="200"/>
                </a:lnTo>
                <a:lnTo>
                  <a:pt x="544" y="210"/>
                </a:lnTo>
                <a:lnTo>
                  <a:pt x="559" y="222"/>
                </a:lnTo>
                <a:lnTo>
                  <a:pt x="572" y="235"/>
                </a:lnTo>
                <a:lnTo>
                  <a:pt x="585" y="250"/>
                </a:lnTo>
                <a:lnTo>
                  <a:pt x="596" y="266"/>
                </a:lnTo>
                <a:lnTo>
                  <a:pt x="607" y="283"/>
                </a:lnTo>
                <a:lnTo>
                  <a:pt x="615" y="301"/>
                </a:lnTo>
                <a:lnTo>
                  <a:pt x="623" y="321"/>
                </a:lnTo>
                <a:lnTo>
                  <a:pt x="628" y="342"/>
                </a:lnTo>
                <a:lnTo>
                  <a:pt x="632" y="363"/>
                </a:lnTo>
                <a:lnTo>
                  <a:pt x="636" y="386"/>
                </a:lnTo>
                <a:lnTo>
                  <a:pt x="637" y="409"/>
                </a:lnTo>
                <a:lnTo>
                  <a:pt x="637" y="409"/>
                </a:lnTo>
                <a:lnTo>
                  <a:pt x="636" y="433"/>
                </a:lnTo>
                <a:lnTo>
                  <a:pt x="632" y="456"/>
                </a:lnTo>
                <a:lnTo>
                  <a:pt x="628" y="477"/>
                </a:lnTo>
                <a:lnTo>
                  <a:pt x="623" y="497"/>
                </a:lnTo>
                <a:lnTo>
                  <a:pt x="615" y="518"/>
                </a:lnTo>
                <a:lnTo>
                  <a:pt x="607" y="536"/>
                </a:lnTo>
                <a:lnTo>
                  <a:pt x="596" y="553"/>
                </a:lnTo>
                <a:lnTo>
                  <a:pt x="585" y="569"/>
                </a:lnTo>
                <a:lnTo>
                  <a:pt x="572" y="584"/>
                </a:lnTo>
                <a:lnTo>
                  <a:pt x="559" y="597"/>
                </a:lnTo>
                <a:lnTo>
                  <a:pt x="544" y="609"/>
                </a:lnTo>
                <a:lnTo>
                  <a:pt x="529" y="619"/>
                </a:lnTo>
                <a:lnTo>
                  <a:pt x="513" y="626"/>
                </a:lnTo>
                <a:lnTo>
                  <a:pt x="496" y="632"/>
                </a:lnTo>
                <a:lnTo>
                  <a:pt x="479" y="635"/>
                </a:lnTo>
                <a:lnTo>
                  <a:pt x="462" y="636"/>
                </a:lnTo>
                <a:lnTo>
                  <a:pt x="462" y="636"/>
                </a:lnTo>
                <a:lnTo>
                  <a:pt x="444" y="635"/>
                </a:lnTo>
                <a:lnTo>
                  <a:pt x="426" y="632"/>
                </a:lnTo>
                <a:lnTo>
                  <a:pt x="409" y="626"/>
                </a:lnTo>
                <a:lnTo>
                  <a:pt x="393" y="619"/>
                </a:lnTo>
                <a:lnTo>
                  <a:pt x="378" y="609"/>
                </a:lnTo>
                <a:lnTo>
                  <a:pt x="364" y="597"/>
                </a:lnTo>
                <a:lnTo>
                  <a:pt x="350" y="584"/>
                </a:lnTo>
                <a:lnTo>
                  <a:pt x="337" y="569"/>
                </a:lnTo>
                <a:lnTo>
                  <a:pt x="327" y="553"/>
                </a:lnTo>
                <a:lnTo>
                  <a:pt x="316" y="536"/>
                </a:lnTo>
                <a:lnTo>
                  <a:pt x="307" y="518"/>
                </a:lnTo>
                <a:lnTo>
                  <a:pt x="300" y="497"/>
                </a:lnTo>
                <a:lnTo>
                  <a:pt x="294" y="477"/>
                </a:lnTo>
                <a:lnTo>
                  <a:pt x="290" y="456"/>
                </a:lnTo>
                <a:lnTo>
                  <a:pt x="287" y="433"/>
                </a:lnTo>
                <a:lnTo>
                  <a:pt x="287" y="409"/>
                </a:lnTo>
                <a:lnTo>
                  <a:pt x="287" y="409"/>
                </a:lnTo>
                <a:lnTo>
                  <a:pt x="287" y="386"/>
                </a:lnTo>
                <a:lnTo>
                  <a:pt x="290" y="363"/>
                </a:lnTo>
                <a:lnTo>
                  <a:pt x="294" y="342"/>
                </a:lnTo>
                <a:lnTo>
                  <a:pt x="300" y="321"/>
                </a:lnTo>
                <a:lnTo>
                  <a:pt x="307" y="301"/>
                </a:lnTo>
                <a:lnTo>
                  <a:pt x="316" y="283"/>
                </a:lnTo>
                <a:lnTo>
                  <a:pt x="327" y="266"/>
                </a:lnTo>
                <a:lnTo>
                  <a:pt x="337" y="250"/>
                </a:lnTo>
                <a:lnTo>
                  <a:pt x="350" y="235"/>
                </a:lnTo>
                <a:lnTo>
                  <a:pt x="364" y="222"/>
                </a:lnTo>
                <a:lnTo>
                  <a:pt x="378" y="210"/>
                </a:lnTo>
                <a:lnTo>
                  <a:pt x="393" y="200"/>
                </a:lnTo>
                <a:lnTo>
                  <a:pt x="409" y="193"/>
                </a:lnTo>
                <a:lnTo>
                  <a:pt x="426" y="187"/>
                </a:lnTo>
                <a:lnTo>
                  <a:pt x="444" y="184"/>
                </a:lnTo>
                <a:lnTo>
                  <a:pt x="462" y="183"/>
                </a:lnTo>
                <a:lnTo>
                  <a:pt x="462" y="183"/>
                </a:lnTo>
                <a:close/>
                <a:moveTo>
                  <a:pt x="661" y="668"/>
                </a:moveTo>
                <a:lnTo>
                  <a:pt x="661" y="668"/>
                </a:lnTo>
                <a:lnTo>
                  <a:pt x="655" y="668"/>
                </a:lnTo>
                <a:lnTo>
                  <a:pt x="650" y="670"/>
                </a:lnTo>
                <a:lnTo>
                  <a:pt x="644" y="673"/>
                </a:lnTo>
                <a:lnTo>
                  <a:pt x="639" y="678"/>
                </a:lnTo>
                <a:lnTo>
                  <a:pt x="636" y="682"/>
                </a:lnTo>
                <a:lnTo>
                  <a:pt x="632" y="687"/>
                </a:lnTo>
                <a:lnTo>
                  <a:pt x="630" y="694"/>
                </a:lnTo>
                <a:lnTo>
                  <a:pt x="630" y="700"/>
                </a:lnTo>
                <a:lnTo>
                  <a:pt x="630" y="700"/>
                </a:lnTo>
                <a:lnTo>
                  <a:pt x="630" y="706"/>
                </a:lnTo>
                <a:lnTo>
                  <a:pt x="632" y="712"/>
                </a:lnTo>
                <a:lnTo>
                  <a:pt x="636" y="717"/>
                </a:lnTo>
                <a:lnTo>
                  <a:pt x="639" y="722"/>
                </a:lnTo>
                <a:lnTo>
                  <a:pt x="644" y="726"/>
                </a:lnTo>
                <a:lnTo>
                  <a:pt x="650" y="729"/>
                </a:lnTo>
                <a:lnTo>
                  <a:pt x="655" y="731"/>
                </a:lnTo>
                <a:lnTo>
                  <a:pt x="661" y="731"/>
                </a:lnTo>
                <a:lnTo>
                  <a:pt x="661" y="731"/>
                </a:lnTo>
                <a:lnTo>
                  <a:pt x="682" y="732"/>
                </a:lnTo>
                <a:lnTo>
                  <a:pt x="701" y="736"/>
                </a:lnTo>
                <a:lnTo>
                  <a:pt x="720" y="740"/>
                </a:lnTo>
                <a:lnTo>
                  <a:pt x="739" y="747"/>
                </a:lnTo>
                <a:lnTo>
                  <a:pt x="756" y="755"/>
                </a:lnTo>
                <a:lnTo>
                  <a:pt x="772" y="766"/>
                </a:lnTo>
                <a:lnTo>
                  <a:pt x="787" y="776"/>
                </a:lnTo>
                <a:lnTo>
                  <a:pt x="801" y="789"/>
                </a:lnTo>
                <a:lnTo>
                  <a:pt x="814" y="803"/>
                </a:lnTo>
                <a:lnTo>
                  <a:pt x="826" y="818"/>
                </a:lnTo>
                <a:lnTo>
                  <a:pt x="835" y="834"/>
                </a:lnTo>
                <a:lnTo>
                  <a:pt x="844" y="851"/>
                </a:lnTo>
                <a:lnTo>
                  <a:pt x="850" y="870"/>
                </a:lnTo>
                <a:lnTo>
                  <a:pt x="854" y="889"/>
                </a:lnTo>
                <a:lnTo>
                  <a:pt x="858" y="908"/>
                </a:lnTo>
                <a:lnTo>
                  <a:pt x="859" y="929"/>
                </a:lnTo>
                <a:lnTo>
                  <a:pt x="859" y="929"/>
                </a:lnTo>
                <a:lnTo>
                  <a:pt x="859" y="934"/>
                </a:lnTo>
                <a:lnTo>
                  <a:pt x="857" y="938"/>
                </a:lnTo>
                <a:lnTo>
                  <a:pt x="854" y="943"/>
                </a:lnTo>
                <a:lnTo>
                  <a:pt x="851" y="947"/>
                </a:lnTo>
                <a:lnTo>
                  <a:pt x="848" y="950"/>
                </a:lnTo>
                <a:lnTo>
                  <a:pt x="844" y="952"/>
                </a:lnTo>
                <a:lnTo>
                  <a:pt x="838" y="953"/>
                </a:lnTo>
                <a:lnTo>
                  <a:pt x="833" y="954"/>
                </a:lnTo>
                <a:lnTo>
                  <a:pt x="89" y="954"/>
                </a:lnTo>
                <a:lnTo>
                  <a:pt x="89" y="954"/>
                </a:lnTo>
                <a:lnTo>
                  <a:pt x="84" y="953"/>
                </a:lnTo>
                <a:lnTo>
                  <a:pt x="80" y="952"/>
                </a:lnTo>
                <a:lnTo>
                  <a:pt x="76" y="950"/>
                </a:lnTo>
                <a:lnTo>
                  <a:pt x="71" y="947"/>
                </a:lnTo>
                <a:lnTo>
                  <a:pt x="68" y="943"/>
                </a:lnTo>
                <a:lnTo>
                  <a:pt x="66" y="938"/>
                </a:lnTo>
                <a:lnTo>
                  <a:pt x="65" y="934"/>
                </a:lnTo>
                <a:lnTo>
                  <a:pt x="64" y="929"/>
                </a:lnTo>
                <a:lnTo>
                  <a:pt x="64" y="929"/>
                </a:lnTo>
                <a:lnTo>
                  <a:pt x="65" y="908"/>
                </a:lnTo>
                <a:lnTo>
                  <a:pt x="68" y="889"/>
                </a:lnTo>
                <a:lnTo>
                  <a:pt x="72" y="870"/>
                </a:lnTo>
                <a:lnTo>
                  <a:pt x="80" y="851"/>
                </a:lnTo>
                <a:lnTo>
                  <a:pt x="87" y="834"/>
                </a:lnTo>
                <a:lnTo>
                  <a:pt x="98" y="818"/>
                </a:lnTo>
                <a:lnTo>
                  <a:pt x="109" y="803"/>
                </a:lnTo>
                <a:lnTo>
                  <a:pt x="122" y="789"/>
                </a:lnTo>
                <a:lnTo>
                  <a:pt x="136" y="776"/>
                </a:lnTo>
                <a:lnTo>
                  <a:pt x="151" y="766"/>
                </a:lnTo>
                <a:lnTo>
                  <a:pt x="167" y="755"/>
                </a:lnTo>
                <a:lnTo>
                  <a:pt x="184" y="747"/>
                </a:lnTo>
                <a:lnTo>
                  <a:pt x="202" y="740"/>
                </a:lnTo>
                <a:lnTo>
                  <a:pt x="221" y="736"/>
                </a:lnTo>
                <a:lnTo>
                  <a:pt x="241" y="732"/>
                </a:lnTo>
                <a:lnTo>
                  <a:pt x="261" y="731"/>
                </a:lnTo>
                <a:lnTo>
                  <a:pt x="261" y="731"/>
                </a:lnTo>
                <a:lnTo>
                  <a:pt x="268" y="731"/>
                </a:lnTo>
                <a:lnTo>
                  <a:pt x="273" y="729"/>
                </a:lnTo>
                <a:lnTo>
                  <a:pt x="278" y="726"/>
                </a:lnTo>
                <a:lnTo>
                  <a:pt x="284" y="722"/>
                </a:lnTo>
                <a:lnTo>
                  <a:pt x="287" y="717"/>
                </a:lnTo>
                <a:lnTo>
                  <a:pt x="290" y="712"/>
                </a:lnTo>
                <a:lnTo>
                  <a:pt x="292" y="706"/>
                </a:lnTo>
                <a:lnTo>
                  <a:pt x="293" y="700"/>
                </a:lnTo>
                <a:lnTo>
                  <a:pt x="293" y="700"/>
                </a:lnTo>
                <a:lnTo>
                  <a:pt x="292" y="694"/>
                </a:lnTo>
                <a:lnTo>
                  <a:pt x="290" y="687"/>
                </a:lnTo>
                <a:lnTo>
                  <a:pt x="287" y="682"/>
                </a:lnTo>
                <a:lnTo>
                  <a:pt x="284" y="678"/>
                </a:lnTo>
                <a:lnTo>
                  <a:pt x="278" y="673"/>
                </a:lnTo>
                <a:lnTo>
                  <a:pt x="273" y="670"/>
                </a:lnTo>
                <a:lnTo>
                  <a:pt x="268" y="668"/>
                </a:lnTo>
                <a:lnTo>
                  <a:pt x="261" y="668"/>
                </a:lnTo>
                <a:lnTo>
                  <a:pt x="261" y="668"/>
                </a:lnTo>
                <a:lnTo>
                  <a:pt x="247" y="668"/>
                </a:lnTo>
                <a:lnTo>
                  <a:pt x="234" y="669"/>
                </a:lnTo>
                <a:lnTo>
                  <a:pt x="221" y="671"/>
                </a:lnTo>
                <a:lnTo>
                  <a:pt x="209" y="673"/>
                </a:lnTo>
                <a:lnTo>
                  <a:pt x="196" y="677"/>
                </a:lnTo>
                <a:lnTo>
                  <a:pt x="184" y="680"/>
                </a:lnTo>
                <a:lnTo>
                  <a:pt x="159" y="688"/>
                </a:lnTo>
                <a:lnTo>
                  <a:pt x="137" y="699"/>
                </a:lnTo>
                <a:lnTo>
                  <a:pt x="115" y="712"/>
                </a:lnTo>
                <a:lnTo>
                  <a:pt x="95" y="727"/>
                </a:lnTo>
                <a:lnTo>
                  <a:pt x="77" y="744"/>
                </a:lnTo>
                <a:lnTo>
                  <a:pt x="59" y="762"/>
                </a:lnTo>
                <a:lnTo>
                  <a:pt x="44" y="783"/>
                </a:lnTo>
                <a:lnTo>
                  <a:pt x="32" y="804"/>
                </a:lnTo>
                <a:lnTo>
                  <a:pt x="21" y="827"/>
                </a:lnTo>
                <a:lnTo>
                  <a:pt x="12" y="851"/>
                </a:lnTo>
                <a:lnTo>
                  <a:pt x="8" y="863"/>
                </a:lnTo>
                <a:lnTo>
                  <a:pt x="6" y="876"/>
                </a:lnTo>
                <a:lnTo>
                  <a:pt x="4" y="889"/>
                </a:lnTo>
                <a:lnTo>
                  <a:pt x="1" y="902"/>
                </a:lnTo>
                <a:lnTo>
                  <a:pt x="0" y="915"/>
                </a:lnTo>
                <a:lnTo>
                  <a:pt x="0" y="929"/>
                </a:lnTo>
                <a:lnTo>
                  <a:pt x="0" y="929"/>
                </a:lnTo>
                <a:lnTo>
                  <a:pt x="0" y="937"/>
                </a:lnTo>
                <a:lnTo>
                  <a:pt x="3" y="947"/>
                </a:lnTo>
                <a:lnTo>
                  <a:pt x="5" y="956"/>
                </a:lnTo>
                <a:lnTo>
                  <a:pt x="7" y="963"/>
                </a:lnTo>
                <a:lnTo>
                  <a:pt x="11" y="971"/>
                </a:lnTo>
                <a:lnTo>
                  <a:pt x="15" y="978"/>
                </a:lnTo>
                <a:lnTo>
                  <a:pt x="21" y="986"/>
                </a:lnTo>
                <a:lnTo>
                  <a:pt x="26" y="992"/>
                </a:lnTo>
                <a:lnTo>
                  <a:pt x="33" y="997"/>
                </a:lnTo>
                <a:lnTo>
                  <a:pt x="39" y="1003"/>
                </a:lnTo>
                <a:lnTo>
                  <a:pt x="47" y="1007"/>
                </a:lnTo>
                <a:lnTo>
                  <a:pt x="55" y="1010"/>
                </a:lnTo>
                <a:lnTo>
                  <a:pt x="63" y="1014"/>
                </a:lnTo>
                <a:lnTo>
                  <a:pt x="71" y="1016"/>
                </a:lnTo>
                <a:lnTo>
                  <a:pt x="80" y="1018"/>
                </a:lnTo>
                <a:lnTo>
                  <a:pt x="89" y="1018"/>
                </a:lnTo>
                <a:lnTo>
                  <a:pt x="833" y="1018"/>
                </a:lnTo>
                <a:lnTo>
                  <a:pt x="833" y="1018"/>
                </a:lnTo>
                <a:lnTo>
                  <a:pt x="843" y="1018"/>
                </a:lnTo>
                <a:lnTo>
                  <a:pt x="851" y="1016"/>
                </a:lnTo>
                <a:lnTo>
                  <a:pt x="860" y="1014"/>
                </a:lnTo>
                <a:lnTo>
                  <a:pt x="868" y="1010"/>
                </a:lnTo>
                <a:lnTo>
                  <a:pt x="876" y="1007"/>
                </a:lnTo>
                <a:lnTo>
                  <a:pt x="883" y="1003"/>
                </a:lnTo>
                <a:lnTo>
                  <a:pt x="890" y="997"/>
                </a:lnTo>
                <a:lnTo>
                  <a:pt x="896" y="992"/>
                </a:lnTo>
                <a:lnTo>
                  <a:pt x="902" y="986"/>
                </a:lnTo>
                <a:lnTo>
                  <a:pt x="907" y="978"/>
                </a:lnTo>
                <a:lnTo>
                  <a:pt x="911" y="971"/>
                </a:lnTo>
                <a:lnTo>
                  <a:pt x="916" y="963"/>
                </a:lnTo>
                <a:lnTo>
                  <a:pt x="919" y="956"/>
                </a:lnTo>
                <a:lnTo>
                  <a:pt x="921" y="947"/>
                </a:lnTo>
                <a:lnTo>
                  <a:pt x="922" y="937"/>
                </a:lnTo>
                <a:lnTo>
                  <a:pt x="922" y="929"/>
                </a:lnTo>
                <a:lnTo>
                  <a:pt x="922" y="929"/>
                </a:lnTo>
                <a:lnTo>
                  <a:pt x="922" y="915"/>
                </a:lnTo>
                <a:lnTo>
                  <a:pt x="921" y="902"/>
                </a:lnTo>
                <a:lnTo>
                  <a:pt x="920" y="889"/>
                </a:lnTo>
                <a:lnTo>
                  <a:pt x="918" y="876"/>
                </a:lnTo>
                <a:lnTo>
                  <a:pt x="915" y="863"/>
                </a:lnTo>
                <a:lnTo>
                  <a:pt x="911" y="851"/>
                </a:lnTo>
                <a:lnTo>
                  <a:pt x="902" y="827"/>
                </a:lnTo>
                <a:lnTo>
                  <a:pt x="891" y="804"/>
                </a:lnTo>
                <a:lnTo>
                  <a:pt x="878" y="783"/>
                </a:lnTo>
                <a:lnTo>
                  <a:pt x="863" y="762"/>
                </a:lnTo>
                <a:lnTo>
                  <a:pt x="846" y="744"/>
                </a:lnTo>
                <a:lnTo>
                  <a:pt x="828" y="727"/>
                </a:lnTo>
                <a:lnTo>
                  <a:pt x="807" y="712"/>
                </a:lnTo>
                <a:lnTo>
                  <a:pt x="786" y="699"/>
                </a:lnTo>
                <a:lnTo>
                  <a:pt x="763" y="688"/>
                </a:lnTo>
                <a:lnTo>
                  <a:pt x="740" y="680"/>
                </a:lnTo>
                <a:lnTo>
                  <a:pt x="727" y="677"/>
                </a:lnTo>
                <a:lnTo>
                  <a:pt x="714" y="673"/>
                </a:lnTo>
                <a:lnTo>
                  <a:pt x="701" y="671"/>
                </a:lnTo>
                <a:lnTo>
                  <a:pt x="688" y="669"/>
                </a:lnTo>
                <a:lnTo>
                  <a:pt x="675" y="668"/>
                </a:lnTo>
                <a:lnTo>
                  <a:pt x="661" y="668"/>
                </a:lnTo>
                <a:lnTo>
                  <a:pt x="661" y="668"/>
                </a:lnTo>
                <a:close/>
                <a:moveTo>
                  <a:pt x="484" y="84"/>
                </a:moveTo>
                <a:lnTo>
                  <a:pt x="484" y="84"/>
                </a:lnTo>
                <a:lnTo>
                  <a:pt x="501" y="75"/>
                </a:lnTo>
                <a:lnTo>
                  <a:pt x="520" y="68"/>
                </a:lnTo>
                <a:lnTo>
                  <a:pt x="538" y="65"/>
                </a:lnTo>
                <a:lnTo>
                  <a:pt x="557" y="64"/>
                </a:lnTo>
                <a:lnTo>
                  <a:pt x="557" y="64"/>
                </a:lnTo>
                <a:lnTo>
                  <a:pt x="574" y="65"/>
                </a:lnTo>
                <a:lnTo>
                  <a:pt x="592" y="68"/>
                </a:lnTo>
                <a:lnTo>
                  <a:pt x="609" y="74"/>
                </a:lnTo>
                <a:lnTo>
                  <a:pt x="625" y="81"/>
                </a:lnTo>
                <a:lnTo>
                  <a:pt x="640" y="91"/>
                </a:lnTo>
                <a:lnTo>
                  <a:pt x="655" y="103"/>
                </a:lnTo>
                <a:lnTo>
                  <a:pt x="668" y="115"/>
                </a:lnTo>
                <a:lnTo>
                  <a:pt x="681" y="130"/>
                </a:lnTo>
                <a:lnTo>
                  <a:pt x="691" y="147"/>
                </a:lnTo>
                <a:lnTo>
                  <a:pt x="702" y="164"/>
                </a:lnTo>
                <a:lnTo>
                  <a:pt x="711" y="182"/>
                </a:lnTo>
                <a:lnTo>
                  <a:pt x="718" y="202"/>
                </a:lnTo>
                <a:lnTo>
                  <a:pt x="724" y="223"/>
                </a:lnTo>
                <a:lnTo>
                  <a:pt x="728" y="244"/>
                </a:lnTo>
                <a:lnTo>
                  <a:pt x="731" y="267"/>
                </a:lnTo>
                <a:lnTo>
                  <a:pt x="732" y="290"/>
                </a:lnTo>
                <a:lnTo>
                  <a:pt x="732" y="290"/>
                </a:lnTo>
                <a:lnTo>
                  <a:pt x="731" y="306"/>
                </a:lnTo>
                <a:lnTo>
                  <a:pt x="730" y="324"/>
                </a:lnTo>
                <a:lnTo>
                  <a:pt x="728" y="340"/>
                </a:lnTo>
                <a:lnTo>
                  <a:pt x="725" y="356"/>
                </a:lnTo>
                <a:lnTo>
                  <a:pt x="725" y="356"/>
                </a:lnTo>
                <a:lnTo>
                  <a:pt x="724" y="362"/>
                </a:lnTo>
                <a:lnTo>
                  <a:pt x="724" y="369"/>
                </a:lnTo>
                <a:lnTo>
                  <a:pt x="726" y="374"/>
                </a:lnTo>
                <a:lnTo>
                  <a:pt x="728" y="379"/>
                </a:lnTo>
                <a:lnTo>
                  <a:pt x="732" y="385"/>
                </a:lnTo>
                <a:lnTo>
                  <a:pt x="736" y="389"/>
                </a:lnTo>
                <a:lnTo>
                  <a:pt x="742" y="391"/>
                </a:lnTo>
                <a:lnTo>
                  <a:pt x="748" y="393"/>
                </a:lnTo>
                <a:lnTo>
                  <a:pt x="748" y="393"/>
                </a:lnTo>
                <a:lnTo>
                  <a:pt x="756" y="394"/>
                </a:lnTo>
                <a:lnTo>
                  <a:pt x="756" y="394"/>
                </a:lnTo>
                <a:lnTo>
                  <a:pt x="761" y="394"/>
                </a:lnTo>
                <a:lnTo>
                  <a:pt x="765" y="393"/>
                </a:lnTo>
                <a:lnTo>
                  <a:pt x="771" y="391"/>
                </a:lnTo>
                <a:lnTo>
                  <a:pt x="775" y="388"/>
                </a:lnTo>
                <a:lnTo>
                  <a:pt x="778" y="385"/>
                </a:lnTo>
                <a:lnTo>
                  <a:pt x="782" y="380"/>
                </a:lnTo>
                <a:lnTo>
                  <a:pt x="785" y="375"/>
                </a:lnTo>
                <a:lnTo>
                  <a:pt x="786" y="370"/>
                </a:lnTo>
                <a:lnTo>
                  <a:pt x="786" y="370"/>
                </a:lnTo>
                <a:lnTo>
                  <a:pt x="790" y="350"/>
                </a:lnTo>
                <a:lnTo>
                  <a:pt x="793" y="331"/>
                </a:lnTo>
                <a:lnTo>
                  <a:pt x="794" y="311"/>
                </a:lnTo>
                <a:lnTo>
                  <a:pt x="795" y="290"/>
                </a:lnTo>
                <a:lnTo>
                  <a:pt x="795" y="290"/>
                </a:lnTo>
                <a:lnTo>
                  <a:pt x="794" y="260"/>
                </a:lnTo>
                <a:lnTo>
                  <a:pt x="790" y="231"/>
                </a:lnTo>
                <a:lnTo>
                  <a:pt x="785" y="203"/>
                </a:lnTo>
                <a:lnTo>
                  <a:pt x="776" y="178"/>
                </a:lnTo>
                <a:lnTo>
                  <a:pt x="767" y="152"/>
                </a:lnTo>
                <a:lnTo>
                  <a:pt x="755" y="128"/>
                </a:lnTo>
                <a:lnTo>
                  <a:pt x="741" y="106"/>
                </a:lnTo>
                <a:lnTo>
                  <a:pt x="726" y="85"/>
                </a:lnTo>
                <a:lnTo>
                  <a:pt x="709" y="66"/>
                </a:lnTo>
                <a:lnTo>
                  <a:pt x="690" y="50"/>
                </a:lnTo>
                <a:lnTo>
                  <a:pt x="670" y="35"/>
                </a:lnTo>
                <a:lnTo>
                  <a:pt x="660" y="29"/>
                </a:lnTo>
                <a:lnTo>
                  <a:pt x="650" y="23"/>
                </a:lnTo>
                <a:lnTo>
                  <a:pt x="639" y="18"/>
                </a:lnTo>
                <a:lnTo>
                  <a:pt x="628" y="14"/>
                </a:lnTo>
                <a:lnTo>
                  <a:pt x="616" y="9"/>
                </a:lnTo>
                <a:lnTo>
                  <a:pt x="604" y="6"/>
                </a:lnTo>
                <a:lnTo>
                  <a:pt x="593" y="3"/>
                </a:lnTo>
                <a:lnTo>
                  <a:pt x="581" y="2"/>
                </a:lnTo>
                <a:lnTo>
                  <a:pt x="569" y="1"/>
                </a:lnTo>
                <a:lnTo>
                  <a:pt x="557" y="0"/>
                </a:lnTo>
                <a:lnTo>
                  <a:pt x="557" y="0"/>
                </a:lnTo>
                <a:lnTo>
                  <a:pt x="543" y="1"/>
                </a:lnTo>
                <a:lnTo>
                  <a:pt x="529" y="2"/>
                </a:lnTo>
                <a:lnTo>
                  <a:pt x="517" y="4"/>
                </a:lnTo>
                <a:lnTo>
                  <a:pt x="503" y="7"/>
                </a:lnTo>
                <a:lnTo>
                  <a:pt x="490" y="11"/>
                </a:lnTo>
                <a:lnTo>
                  <a:pt x="477" y="17"/>
                </a:lnTo>
                <a:lnTo>
                  <a:pt x="465" y="22"/>
                </a:lnTo>
                <a:lnTo>
                  <a:pt x="452" y="30"/>
                </a:lnTo>
                <a:lnTo>
                  <a:pt x="452" y="30"/>
                </a:lnTo>
                <a:lnTo>
                  <a:pt x="447" y="33"/>
                </a:lnTo>
                <a:lnTo>
                  <a:pt x="442" y="37"/>
                </a:lnTo>
                <a:lnTo>
                  <a:pt x="439" y="43"/>
                </a:lnTo>
                <a:lnTo>
                  <a:pt x="438" y="49"/>
                </a:lnTo>
                <a:lnTo>
                  <a:pt x="437" y="54"/>
                </a:lnTo>
                <a:lnTo>
                  <a:pt x="437" y="61"/>
                </a:lnTo>
                <a:lnTo>
                  <a:pt x="438" y="67"/>
                </a:lnTo>
                <a:lnTo>
                  <a:pt x="441" y="73"/>
                </a:lnTo>
                <a:lnTo>
                  <a:pt x="441" y="73"/>
                </a:lnTo>
                <a:lnTo>
                  <a:pt x="445" y="78"/>
                </a:lnTo>
                <a:lnTo>
                  <a:pt x="450" y="82"/>
                </a:lnTo>
                <a:lnTo>
                  <a:pt x="455" y="85"/>
                </a:lnTo>
                <a:lnTo>
                  <a:pt x="461" y="88"/>
                </a:lnTo>
                <a:lnTo>
                  <a:pt x="467" y="89"/>
                </a:lnTo>
                <a:lnTo>
                  <a:pt x="473" y="88"/>
                </a:lnTo>
                <a:lnTo>
                  <a:pt x="479" y="87"/>
                </a:lnTo>
                <a:lnTo>
                  <a:pt x="484" y="84"/>
                </a:lnTo>
                <a:lnTo>
                  <a:pt x="484" y="84"/>
                </a:lnTo>
                <a:close/>
                <a:moveTo>
                  <a:pt x="763" y="540"/>
                </a:moveTo>
                <a:lnTo>
                  <a:pt x="763" y="540"/>
                </a:lnTo>
                <a:lnTo>
                  <a:pt x="757" y="541"/>
                </a:lnTo>
                <a:lnTo>
                  <a:pt x="751" y="544"/>
                </a:lnTo>
                <a:lnTo>
                  <a:pt x="746" y="546"/>
                </a:lnTo>
                <a:lnTo>
                  <a:pt x="741" y="550"/>
                </a:lnTo>
                <a:lnTo>
                  <a:pt x="738" y="554"/>
                </a:lnTo>
                <a:lnTo>
                  <a:pt x="734" y="560"/>
                </a:lnTo>
                <a:lnTo>
                  <a:pt x="732" y="566"/>
                </a:lnTo>
                <a:lnTo>
                  <a:pt x="732" y="573"/>
                </a:lnTo>
                <a:lnTo>
                  <a:pt x="732" y="573"/>
                </a:lnTo>
                <a:lnTo>
                  <a:pt x="732" y="579"/>
                </a:lnTo>
                <a:lnTo>
                  <a:pt x="734" y="584"/>
                </a:lnTo>
                <a:lnTo>
                  <a:pt x="738" y="590"/>
                </a:lnTo>
                <a:lnTo>
                  <a:pt x="741" y="595"/>
                </a:lnTo>
                <a:lnTo>
                  <a:pt x="746" y="598"/>
                </a:lnTo>
                <a:lnTo>
                  <a:pt x="751" y="602"/>
                </a:lnTo>
                <a:lnTo>
                  <a:pt x="757" y="604"/>
                </a:lnTo>
                <a:lnTo>
                  <a:pt x="763" y="605"/>
                </a:lnTo>
                <a:lnTo>
                  <a:pt x="763" y="605"/>
                </a:lnTo>
                <a:lnTo>
                  <a:pt x="784" y="606"/>
                </a:lnTo>
                <a:lnTo>
                  <a:pt x="803" y="608"/>
                </a:lnTo>
                <a:lnTo>
                  <a:pt x="821" y="613"/>
                </a:lnTo>
                <a:lnTo>
                  <a:pt x="839" y="620"/>
                </a:lnTo>
                <a:lnTo>
                  <a:pt x="856" y="628"/>
                </a:lnTo>
                <a:lnTo>
                  <a:pt x="872" y="639"/>
                </a:lnTo>
                <a:lnTo>
                  <a:pt x="887" y="650"/>
                </a:lnTo>
                <a:lnTo>
                  <a:pt x="900" y="663"/>
                </a:lnTo>
                <a:lnTo>
                  <a:pt x="911" y="678"/>
                </a:lnTo>
                <a:lnTo>
                  <a:pt x="923" y="693"/>
                </a:lnTo>
                <a:lnTo>
                  <a:pt x="932" y="709"/>
                </a:lnTo>
                <a:lnTo>
                  <a:pt x="940" y="727"/>
                </a:lnTo>
                <a:lnTo>
                  <a:pt x="946" y="745"/>
                </a:lnTo>
                <a:lnTo>
                  <a:pt x="951" y="764"/>
                </a:lnTo>
                <a:lnTo>
                  <a:pt x="953" y="784"/>
                </a:lnTo>
                <a:lnTo>
                  <a:pt x="954" y="803"/>
                </a:lnTo>
                <a:lnTo>
                  <a:pt x="954" y="803"/>
                </a:lnTo>
                <a:lnTo>
                  <a:pt x="954" y="809"/>
                </a:lnTo>
                <a:lnTo>
                  <a:pt x="952" y="814"/>
                </a:lnTo>
                <a:lnTo>
                  <a:pt x="952" y="814"/>
                </a:lnTo>
                <a:lnTo>
                  <a:pt x="950" y="820"/>
                </a:lnTo>
                <a:lnTo>
                  <a:pt x="950" y="827"/>
                </a:lnTo>
                <a:lnTo>
                  <a:pt x="950" y="832"/>
                </a:lnTo>
                <a:lnTo>
                  <a:pt x="952" y="839"/>
                </a:lnTo>
                <a:lnTo>
                  <a:pt x="954" y="844"/>
                </a:lnTo>
                <a:lnTo>
                  <a:pt x="959" y="848"/>
                </a:lnTo>
                <a:lnTo>
                  <a:pt x="963" y="853"/>
                </a:lnTo>
                <a:lnTo>
                  <a:pt x="968" y="856"/>
                </a:lnTo>
                <a:lnTo>
                  <a:pt x="968" y="856"/>
                </a:lnTo>
                <a:lnTo>
                  <a:pt x="975" y="858"/>
                </a:lnTo>
                <a:lnTo>
                  <a:pt x="981" y="859"/>
                </a:lnTo>
                <a:lnTo>
                  <a:pt x="981" y="859"/>
                </a:lnTo>
                <a:lnTo>
                  <a:pt x="985" y="858"/>
                </a:lnTo>
                <a:lnTo>
                  <a:pt x="990" y="857"/>
                </a:lnTo>
                <a:lnTo>
                  <a:pt x="998" y="854"/>
                </a:lnTo>
                <a:lnTo>
                  <a:pt x="1003" y="851"/>
                </a:lnTo>
                <a:lnTo>
                  <a:pt x="1006" y="848"/>
                </a:lnTo>
                <a:lnTo>
                  <a:pt x="1008" y="844"/>
                </a:lnTo>
                <a:lnTo>
                  <a:pt x="1010" y="840"/>
                </a:lnTo>
                <a:lnTo>
                  <a:pt x="1010" y="840"/>
                </a:lnTo>
                <a:lnTo>
                  <a:pt x="1013" y="831"/>
                </a:lnTo>
                <a:lnTo>
                  <a:pt x="1017" y="823"/>
                </a:lnTo>
                <a:lnTo>
                  <a:pt x="1018" y="813"/>
                </a:lnTo>
                <a:lnTo>
                  <a:pt x="1018" y="803"/>
                </a:lnTo>
                <a:lnTo>
                  <a:pt x="1018" y="803"/>
                </a:lnTo>
                <a:lnTo>
                  <a:pt x="1018" y="790"/>
                </a:lnTo>
                <a:lnTo>
                  <a:pt x="1017" y="777"/>
                </a:lnTo>
                <a:lnTo>
                  <a:pt x="1013" y="751"/>
                </a:lnTo>
                <a:lnTo>
                  <a:pt x="1007" y="726"/>
                </a:lnTo>
                <a:lnTo>
                  <a:pt x="998" y="702"/>
                </a:lnTo>
                <a:lnTo>
                  <a:pt x="988" y="679"/>
                </a:lnTo>
                <a:lnTo>
                  <a:pt x="976" y="657"/>
                </a:lnTo>
                <a:lnTo>
                  <a:pt x="961" y="637"/>
                </a:lnTo>
                <a:lnTo>
                  <a:pt x="945" y="619"/>
                </a:lnTo>
                <a:lnTo>
                  <a:pt x="926" y="602"/>
                </a:lnTo>
                <a:lnTo>
                  <a:pt x="907" y="585"/>
                </a:lnTo>
                <a:lnTo>
                  <a:pt x="887" y="573"/>
                </a:lnTo>
                <a:lnTo>
                  <a:pt x="864" y="562"/>
                </a:lnTo>
                <a:lnTo>
                  <a:pt x="852" y="556"/>
                </a:lnTo>
                <a:lnTo>
                  <a:pt x="841" y="552"/>
                </a:lnTo>
                <a:lnTo>
                  <a:pt x="829" y="549"/>
                </a:lnTo>
                <a:lnTo>
                  <a:pt x="816" y="546"/>
                </a:lnTo>
                <a:lnTo>
                  <a:pt x="803" y="544"/>
                </a:lnTo>
                <a:lnTo>
                  <a:pt x="790" y="542"/>
                </a:lnTo>
                <a:lnTo>
                  <a:pt x="777" y="541"/>
                </a:lnTo>
                <a:lnTo>
                  <a:pt x="763" y="540"/>
                </a:lnTo>
                <a:lnTo>
                  <a:pt x="763" y="5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Roboto" panose="02000000000000000000" pitchFamily="2" charset="0"/>
              <a:ea typeface="Source Han Sans CN Medium" panose="020B0500000000000000" pitchFamily="34" charset="-128"/>
              <a:cs typeface="+mn-ea"/>
              <a:sym typeface="+mn-lt"/>
            </a:endParaRPr>
          </a:p>
        </p:txBody>
      </p:sp>
      <p:sp>
        <p:nvSpPr>
          <p:cNvPr id="41" name="椭圆 57">
            <a:extLst>
              <a:ext uri="{FF2B5EF4-FFF2-40B4-BE49-F238E27FC236}">
                <a16:creationId xmlns:a16="http://schemas.microsoft.com/office/drawing/2014/main" id="{2DA2116A-1AFD-CA8F-44B6-0E5D90AF09F3}"/>
              </a:ext>
            </a:extLst>
          </p:cNvPr>
          <p:cNvSpPr/>
          <p:nvPr/>
        </p:nvSpPr>
        <p:spPr>
          <a:xfrm>
            <a:off x="4753799" y="1716969"/>
            <a:ext cx="869714" cy="869714"/>
          </a:xfrm>
          <a:prstGeom prst="ellipse">
            <a:avLst/>
          </a:prstGeom>
          <a:gradFill>
            <a:gsLst>
              <a:gs pos="0">
                <a:srgbClr val="7030A0"/>
              </a:gs>
              <a:gs pos="100000">
                <a:srgbClr val="FFC000"/>
              </a:gs>
            </a:gsLst>
            <a:lin ang="13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dirty="0">
              <a:solidFill>
                <a:srgbClr val="487292"/>
              </a:solidFill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42" name="Freeform 101">
            <a:extLst>
              <a:ext uri="{FF2B5EF4-FFF2-40B4-BE49-F238E27FC236}">
                <a16:creationId xmlns:a16="http://schemas.microsoft.com/office/drawing/2014/main" id="{3109C15E-275C-A349-5656-9651F594BB23}"/>
              </a:ext>
            </a:extLst>
          </p:cNvPr>
          <p:cNvSpPr>
            <a:spLocks noEditPoints="1"/>
          </p:cNvSpPr>
          <p:nvPr/>
        </p:nvSpPr>
        <p:spPr bwMode="auto">
          <a:xfrm>
            <a:off x="5075800" y="1989901"/>
            <a:ext cx="212725" cy="323850"/>
          </a:xfrm>
          <a:custGeom>
            <a:avLst/>
            <a:gdLst>
              <a:gd name="T0" fmla="*/ 448 w 669"/>
              <a:gd name="T1" fmla="*/ 12 h 1018"/>
              <a:gd name="T2" fmla="*/ 378 w 669"/>
              <a:gd name="T3" fmla="*/ 70 h 1018"/>
              <a:gd name="T4" fmla="*/ 350 w 669"/>
              <a:gd name="T5" fmla="*/ 159 h 1018"/>
              <a:gd name="T6" fmla="*/ 338 w 669"/>
              <a:gd name="T7" fmla="*/ 205 h 1018"/>
              <a:gd name="T8" fmla="*/ 301 w 669"/>
              <a:gd name="T9" fmla="*/ 243 h 1018"/>
              <a:gd name="T10" fmla="*/ 255 w 669"/>
              <a:gd name="T11" fmla="*/ 255 h 1018"/>
              <a:gd name="T12" fmla="*/ 202 w 669"/>
              <a:gd name="T13" fmla="*/ 238 h 1018"/>
              <a:gd name="T14" fmla="*/ 167 w 669"/>
              <a:gd name="T15" fmla="*/ 196 h 1018"/>
              <a:gd name="T16" fmla="*/ 159 w 669"/>
              <a:gd name="T17" fmla="*/ 119 h 1018"/>
              <a:gd name="T18" fmla="*/ 187 w 669"/>
              <a:gd name="T19" fmla="*/ 88 h 1018"/>
              <a:gd name="T20" fmla="*/ 177 w 669"/>
              <a:gd name="T21" fmla="*/ 23 h 1018"/>
              <a:gd name="T22" fmla="*/ 140 w 669"/>
              <a:gd name="T23" fmla="*/ 1 h 1018"/>
              <a:gd name="T24" fmla="*/ 83 w 669"/>
              <a:gd name="T25" fmla="*/ 19 h 1018"/>
              <a:gd name="T26" fmla="*/ 64 w 669"/>
              <a:gd name="T27" fmla="*/ 64 h 1018"/>
              <a:gd name="T28" fmla="*/ 83 w 669"/>
              <a:gd name="T29" fmla="*/ 109 h 1018"/>
              <a:gd name="T30" fmla="*/ 26 w 669"/>
              <a:gd name="T31" fmla="*/ 954 h 1018"/>
              <a:gd name="T32" fmla="*/ 1 w 669"/>
              <a:gd name="T33" fmla="*/ 979 h 1018"/>
              <a:gd name="T34" fmla="*/ 10 w 669"/>
              <a:gd name="T35" fmla="*/ 1008 h 1018"/>
              <a:gd name="T36" fmla="*/ 223 w 669"/>
              <a:gd name="T37" fmla="*/ 1018 h 1018"/>
              <a:gd name="T38" fmla="*/ 252 w 669"/>
              <a:gd name="T39" fmla="*/ 998 h 1018"/>
              <a:gd name="T40" fmla="*/ 249 w 669"/>
              <a:gd name="T41" fmla="*/ 968 h 1018"/>
              <a:gd name="T42" fmla="*/ 159 w 669"/>
              <a:gd name="T43" fmla="*/ 954 h 1018"/>
              <a:gd name="T44" fmla="*/ 204 w 669"/>
              <a:gd name="T45" fmla="*/ 595 h 1018"/>
              <a:gd name="T46" fmla="*/ 271 w 669"/>
              <a:gd name="T47" fmla="*/ 604 h 1018"/>
              <a:gd name="T48" fmla="*/ 356 w 669"/>
              <a:gd name="T49" fmla="*/ 568 h 1018"/>
              <a:gd name="T50" fmla="*/ 407 w 669"/>
              <a:gd name="T51" fmla="*/ 492 h 1018"/>
              <a:gd name="T52" fmla="*/ 415 w 669"/>
              <a:gd name="T53" fmla="*/ 426 h 1018"/>
              <a:gd name="T54" fmla="*/ 442 w 669"/>
              <a:gd name="T55" fmla="*/ 378 h 1018"/>
              <a:gd name="T56" fmla="*/ 491 w 669"/>
              <a:gd name="T57" fmla="*/ 352 h 1018"/>
              <a:gd name="T58" fmla="*/ 538 w 669"/>
              <a:gd name="T59" fmla="*/ 354 h 1018"/>
              <a:gd name="T60" fmla="*/ 583 w 669"/>
              <a:gd name="T61" fmla="*/ 385 h 1018"/>
              <a:gd name="T62" fmla="*/ 604 w 669"/>
              <a:gd name="T63" fmla="*/ 435 h 1018"/>
              <a:gd name="T64" fmla="*/ 614 w 669"/>
              <a:gd name="T65" fmla="*/ 467 h 1018"/>
              <a:gd name="T66" fmla="*/ 643 w 669"/>
              <a:gd name="T67" fmla="*/ 476 h 1018"/>
              <a:gd name="T68" fmla="*/ 668 w 669"/>
              <a:gd name="T69" fmla="*/ 451 h 1018"/>
              <a:gd name="T70" fmla="*/ 661 w 669"/>
              <a:gd name="T71" fmla="*/ 112 h 1018"/>
              <a:gd name="T72" fmla="*/ 611 w 669"/>
              <a:gd name="T73" fmla="*/ 36 h 1018"/>
              <a:gd name="T74" fmla="*/ 526 w 669"/>
              <a:gd name="T75" fmla="*/ 1 h 1018"/>
              <a:gd name="T76" fmla="*/ 584 w 669"/>
              <a:gd name="T77" fmla="*/ 304 h 1018"/>
              <a:gd name="T78" fmla="*/ 509 w 669"/>
              <a:gd name="T79" fmla="*/ 286 h 1018"/>
              <a:gd name="T80" fmla="*/ 434 w 669"/>
              <a:gd name="T81" fmla="*/ 305 h 1018"/>
              <a:gd name="T82" fmla="*/ 369 w 669"/>
              <a:gd name="T83" fmla="*/ 370 h 1018"/>
              <a:gd name="T84" fmla="*/ 350 w 669"/>
              <a:gd name="T85" fmla="*/ 445 h 1018"/>
              <a:gd name="T86" fmla="*/ 334 w 669"/>
              <a:gd name="T87" fmla="*/ 499 h 1018"/>
              <a:gd name="T88" fmla="*/ 292 w 669"/>
              <a:gd name="T89" fmla="*/ 533 h 1018"/>
              <a:gd name="T90" fmla="*/ 245 w 669"/>
              <a:gd name="T91" fmla="*/ 540 h 1018"/>
              <a:gd name="T92" fmla="*/ 194 w 669"/>
              <a:gd name="T93" fmla="*/ 519 h 1018"/>
              <a:gd name="T94" fmla="*/ 163 w 669"/>
              <a:gd name="T95" fmla="*/ 474 h 1018"/>
              <a:gd name="T96" fmla="*/ 170 w 669"/>
              <a:gd name="T97" fmla="*/ 293 h 1018"/>
              <a:gd name="T98" fmla="*/ 242 w 669"/>
              <a:gd name="T99" fmla="*/ 317 h 1018"/>
              <a:gd name="T100" fmla="*/ 317 w 669"/>
              <a:gd name="T101" fmla="*/ 305 h 1018"/>
              <a:gd name="T102" fmla="*/ 387 w 669"/>
              <a:gd name="T103" fmla="*/ 247 h 1018"/>
              <a:gd name="T104" fmla="*/ 414 w 669"/>
              <a:gd name="T105" fmla="*/ 159 h 1018"/>
              <a:gd name="T106" fmla="*/ 425 w 669"/>
              <a:gd name="T107" fmla="*/ 113 h 1018"/>
              <a:gd name="T108" fmla="*/ 464 w 669"/>
              <a:gd name="T109" fmla="*/ 75 h 1018"/>
              <a:gd name="T110" fmla="*/ 509 w 669"/>
              <a:gd name="T111" fmla="*/ 64 h 1018"/>
              <a:gd name="T112" fmla="*/ 562 w 669"/>
              <a:gd name="T113" fmla="*/ 80 h 1018"/>
              <a:gd name="T114" fmla="*/ 597 w 669"/>
              <a:gd name="T115" fmla="*/ 122 h 1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69" h="1018">
                <a:moveTo>
                  <a:pt x="509" y="0"/>
                </a:moveTo>
                <a:lnTo>
                  <a:pt x="509" y="0"/>
                </a:lnTo>
                <a:lnTo>
                  <a:pt x="493" y="1"/>
                </a:lnTo>
                <a:lnTo>
                  <a:pt x="478" y="3"/>
                </a:lnTo>
                <a:lnTo>
                  <a:pt x="462" y="7"/>
                </a:lnTo>
                <a:lnTo>
                  <a:pt x="448" y="12"/>
                </a:lnTo>
                <a:lnTo>
                  <a:pt x="434" y="19"/>
                </a:lnTo>
                <a:lnTo>
                  <a:pt x="421" y="27"/>
                </a:lnTo>
                <a:lnTo>
                  <a:pt x="408" y="36"/>
                </a:lnTo>
                <a:lnTo>
                  <a:pt x="397" y="47"/>
                </a:lnTo>
                <a:lnTo>
                  <a:pt x="387" y="58"/>
                </a:lnTo>
                <a:lnTo>
                  <a:pt x="378" y="70"/>
                </a:lnTo>
                <a:lnTo>
                  <a:pt x="369" y="83"/>
                </a:lnTo>
                <a:lnTo>
                  <a:pt x="363" y="97"/>
                </a:lnTo>
                <a:lnTo>
                  <a:pt x="358" y="112"/>
                </a:lnTo>
                <a:lnTo>
                  <a:pt x="353" y="127"/>
                </a:lnTo>
                <a:lnTo>
                  <a:pt x="351" y="142"/>
                </a:lnTo>
                <a:lnTo>
                  <a:pt x="350" y="159"/>
                </a:lnTo>
                <a:lnTo>
                  <a:pt x="350" y="159"/>
                </a:lnTo>
                <a:lnTo>
                  <a:pt x="350" y="169"/>
                </a:lnTo>
                <a:lnTo>
                  <a:pt x="348" y="178"/>
                </a:lnTo>
                <a:lnTo>
                  <a:pt x="346" y="187"/>
                </a:lnTo>
                <a:lnTo>
                  <a:pt x="343" y="196"/>
                </a:lnTo>
                <a:lnTo>
                  <a:pt x="338" y="205"/>
                </a:lnTo>
                <a:lnTo>
                  <a:pt x="334" y="212"/>
                </a:lnTo>
                <a:lnTo>
                  <a:pt x="329" y="220"/>
                </a:lnTo>
                <a:lnTo>
                  <a:pt x="322" y="226"/>
                </a:lnTo>
                <a:lnTo>
                  <a:pt x="316" y="232"/>
                </a:lnTo>
                <a:lnTo>
                  <a:pt x="308" y="238"/>
                </a:lnTo>
                <a:lnTo>
                  <a:pt x="301" y="243"/>
                </a:lnTo>
                <a:lnTo>
                  <a:pt x="292" y="247"/>
                </a:lnTo>
                <a:lnTo>
                  <a:pt x="284" y="251"/>
                </a:lnTo>
                <a:lnTo>
                  <a:pt x="274" y="253"/>
                </a:lnTo>
                <a:lnTo>
                  <a:pt x="264" y="254"/>
                </a:lnTo>
                <a:lnTo>
                  <a:pt x="255" y="255"/>
                </a:lnTo>
                <a:lnTo>
                  <a:pt x="255" y="255"/>
                </a:lnTo>
                <a:lnTo>
                  <a:pt x="245" y="254"/>
                </a:lnTo>
                <a:lnTo>
                  <a:pt x="235" y="253"/>
                </a:lnTo>
                <a:lnTo>
                  <a:pt x="227" y="251"/>
                </a:lnTo>
                <a:lnTo>
                  <a:pt x="218" y="247"/>
                </a:lnTo>
                <a:lnTo>
                  <a:pt x="209" y="243"/>
                </a:lnTo>
                <a:lnTo>
                  <a:pt x="202" y="238"/>
                </a:lnTo>
                <a:lnTo>
                  <a:pt x="194" y="232"/>
                </a:lnTo>
                <a:lnTo>
                  <a:pt x="187" y="226"/>
                </a:lnTo>
                <a:lnTo>
                  <a:pt x="182" y="220"/>
                </a:lnTo>
                <a:lnTo>
                  <a:pt x="176" y="212"/>
                </a:lnTo>
                <a:lnTo>
                  <a:pt x="171" y="205"/>
                </a:lnTo>
                <a:lnTo>
                  <a:pt x="167" y="196"/>
                </a:lnTo>
                <a:lnTo>
                  <a:pt x="163" y="187"/>
                </a:lnTo>
                <a:lnTo>
                  <a:pt x="161" y="178"/>
                </a:lnTo>
                <a:lnTo>
                  <a:pt x="160" y="169"/>
                </a:lnTo>
                <a:lnTo>
                  <a:pt x="159" y="159"/>
                </a:lnTo>
                <a:lnTo>
                  <a:pt x="159" y="119"/>
                </a:lnTo>
                <a:lnTo>
                  <a:pt x="159" y="119"/>
                </a:lnTo>
                <a:lnTo>
                  <a:pt x="167" y="114"/>
                </a:lnTo>
                <a:lnTo>
                  <a:pt x="173" y="109"/>
                </a:lnTo>
                <a:lnTo>
                  <a:pt x="173" y="109"/>
                </a:lnTo>
                <a:lnTo>
                  <a:pt x="177" y="104"/>
                </a:lnTo>
                <a:lnTo>
                  <a:pt x="181" y="98"/>
                </a:lnTo>
                <a:lnTo>
                  <a:pt x="187" y="88"/>
                </a:lnTo>
                <a:lnTo>
                  <a:pt x="190" y="76"/>
                </a:lnTo>
                <a:lnTo>
                  <a:pt x="191" y="64"/>
                </a:lnTo>
                <a:lnTo>
                  <a:pt x="190" y="51"/>
                </a:lnTo>
                <a:lnTo>
                  <a:pt x="187" y="39"/>
                </a:lnTo>
                <a:lnTo>
                  <a:pt x="181" y="29"/>
                </a:lnTo>
                <a:lnTo>
                  <a:pt x="177" y="23"/>
                </a:lnTo>
                <a:lnTo>
                  <a:pt x="173" y="19"/>
                </a:lnTo>
                <a:lnTo>
                  <a:pt x="173" y="19"/>
                </a:lnTo>
                <a:lnTo>
                  <a:pt x="168" y="15"/>
                </a:lnTo>
                <a:lnTo>
                  <a:pt x="162" y="10"/>
                </a:lnTo>
                <a:lnTo>
                  <a:pt x="152" y="5"/>
                </a:lnTo>
                <a:lnTo>
                  <a:pt x="140" y="1"/>
                </a:lnTo>
                <a:lnTo>
                  <a:pt x="128" y="0"/>
                </a:lnTo>
                <a:lnTo>
                  <a:pt x="115" y="1"/>
                </a:lnTo>
                <a:lnTo>
                  <a:pt x="103" y="5"/>
                </a:lnTo>
                <a:lnTo>
                  <a:pt x="93" y="10"/>
                </a:lnTo>
                <a:lnTo>
                  <a:pt x="87" y="15"/>
                </a:lnTo>
                <a:lnTo>
                  <a:pt x="83" y="19"/>
                </a:lnTo>
                <a:lnTo>
                  <a:pt x="83" y="19"/>
                </a:lnTo>
                <a:lnTo>
                  <a:pt x="79" y="23"/>
                </a:lnTo>
                <a:lnTo>
                  <a:pt x="74" y="29"/>
                </a:lnTo>
                <a:lnTo>
                  <a:pt x="69" y="39"/>
                </a:lnTo>
                <a:lnTo>
                  <a:pt x="66" y="51"/>
                </a:lnTo>
                <a:lnTo>
                  <a:pt x="64" y="64"/>
                </a:lnTo>
                <a:lnTo>
                  <a:pt x="66" y="76"/>
                </a:lnTo>
                <a:lnTo>
                  <a:pt x="69" y="88"/>
                </a:lnTo>
                <a:lnTo>
                  <a:pt x="74" y="98"/>
                </a:lnTo>
                <a:lnTo>
                  <a:pt x="79" y="104"/>
                </a:lnTo>
                <a:lnTo>
                  <a:pt x="83" y="109"/>
                </a:lnTo>
                <a:lnTo>
                  <a:pt x="83" y="109"/>
                </a:lnTo>
                <a:lnTo>
                  <a:pt x="89" y="114"/>
                </a:lnTo>
                <a:lnTo>
                  <a:pt x="96" y="119"/>
                </a:lnTo>
                <a:lnTo>
                  <a:pt x="96" y="954"/>
                </a:lnTo>
                <a:lnTo>
                  <a:pt x="32" y="954"/>
                </a:lnTo>
                <a:lnTo>
                  <a:pt x="32" y="954"/>
                </a:lnTo>
                <a:lnTo>
                  <a:pt x="26" y="954"/>
                </a:lnTo>
                <a:lnTo>
                  <a:pt x="20" y="957"/>
                </a:lnTo>
                <a:lnTo>
                  <a:pt x="14" y="960"/>
                </a:lnTo>
                <a:lnTo>
                  <a:pt x="10" y="963"/>
                </a:lnTo>
                <a:lnTo>
                  <a:pt x="6" y="968"/>
                </a:lnTo>
                <a:lnTo>
                  <a:pt x="2" y="974"/>
                </a:lnTo>
                <a:lnTo>
                  <a:pt x="1" y="979"/>
                </a:lnTo>
                <a:lnTo>
                  <a:pt x="0" y="986"/>
                </a:lnTo>
                <a:lnTo>
                  <a:pt x="0" y="986"/>
                </a:lnTo>
                <a:lnTo>
                  <a:pt x="1" y="992"/>
                </a:lnTo>
                <a:lnTo>
                  <a:pt x="2" y="998"/>
                </a:lnTo>
                <a:lnTo>
                  <a:pt x="6" y="1004"/>
                </a:lnTo>
                <a:lnTo>
                  <a:pt x="10" y="1008"/>
                </a:lnTo>
                <a:lnTo>
                  <a:pt x="14" y="1012"/>
                </a:lnTo>
                <a:lnTo>
                  <a:pt x="20" y="1016"/>
                </a:lnTo>
                <a:lnTo>
                  <a:pt x="26" y="1017"/>
                </a:lnTo>
                <a:lnTo>
                  <a:pt x="32" y="1018"/>
                </a:lnTo>
                <a:lnTo>
                  <a:pt x="223" y="1018"/>
                </a:lnTo>
                <a:lnTo>
                  <a:pt x="223" y="1018"/>
                </a:lnTo>
                <a:lnTo>
                  <a:pt x="230" y="1017"/>
                </a:lnTo>
                <a:lnTo>
                  <a:pt x="235" y="1016"/>
                </a:lnTo>
                <a:lnTo>
                  <a:pt x="241" y="1012"/>
                </a:lnTo>
                <a:lnTo>
                  <a:pt x="246" y="1008"/>
                </a:lnTo>
                <a:lnTo>
                  <a:pt x="249" y="1004"/>
                </a:lnTo>
                <a:lnTo>
                  <a:pt x="252" y="998"/>
                </a:lnTo>
                <a:lnTo>
                  <a:pt x="255" y="992"/>
                </a:lnTo>
                <a:lnTo>
                  <a:pt x="255" y="986"/>
                </a:lnTo>
                <a:lnTo>
                  <a:pt x="255" y="986"/>
                </a:lnTo>
                <a:lnTo>
                  <a:pt x="255" y="979"/>
                </a:lnTo>
                <a:lnTo>
                  <a:pt x="252" y="974"/>
                </a:lnTo>
                <a:lnTo>
                  <a:pt x="249" y="968"/>
                </a:lnTo>
                <a:lnTo>
                  <a:pt x="246" y="963"/>
                </a:lnTo>
                <a:lnTo>
                  <a:pt x="241" y="960"/>
                </a:lnTo>
                <a:lnTo>
                  <a:pt x="235" y="957"/>
                </a:lnTo>
                <a:lnTo>
                  <a:pt x="230" y="954"/>
                </a:lnTo>
                <a:lnTo>
                  <a:pt x="223" y="954"/>
                </a:lnTo>
                <a:lnTo>
                  <a:pt x="159" y="954"/>
                </a:lnTo>
                <a:lnTo>
                  <a:pt x="159" y="571"/>
                </a:lnTo>
                <a:lnTo>
                  <a:pt x="159" y="571"/>
                </a:lnTo>
                <a:lnTo>
                  <a:pt x="170" y="579"/>
                </a:lnTo>
                <a:lnTo>
                  <a:pt x="181" y="585"/>
                </a:lnTo>
                <a:lnTo>
                  <a:pt x="192" y="591"/>
                </a:lnTo>
                <a:lnTo>
                  <a:pt x="204" y="595"/>
                </a:lnTo>
                <a:lnTo>
                  <a:pt x="216" y="599"/>
                </a:lnTo>
                <a:lnTo>
                  <a:pt x="229" y="602"/>
                </a:lnTo>
                <a:lnTo>
                  <a:pt x="242" y="604"/>
                </a:lnTo>
                <a:lnTo>
                  <a:pt x="255" y="605"/>
                </a:lnTo>
                <a:lnTo>
                  <a:pt x="255" y="605"/>
                </a:lnTo>
                <a:lnTo>
                  <a:pt x="271" y="604"/>
                </a:lnTo>
                <a:lnTo>
                  <a:pt x="287" y="602"/>
                </a:lnTo>
                <a:lnTo>
                  <a:pt x="302" y="597"/>
                </a:lnTo>
                <a:lnTo>
                  <a:pt x="317" y="592"/>
                </a:lnTo>
                <a:lnTo>
                  <a:pt x="331" y="585"/>
                </a:lnTo>
                <a:lnTo>
                  <a:pt x="344" y="577"/>
                </a:lnTo>
                <a:lnTo>
                  <a:pt x="356" y="568"/>
                </a:lnTo>
                <a:lnTo>
                  <a:pt x="367" y="558"/>
                </a:lnTo>
                <a:lnTo>
                  <a:pt x="378" y="547"/>
                </a:lnTo>
                <a:lnTo>
                  <a:pt x="387" y="534"/>
                </a:lnTo>
                <a:lnTo>
                  <a:pt x="395" y="521"/>
                </a:lnTo>
                <a:lnTo>
                  <a:pt x="402" y="507"/>
                </a:lnTo>
                <a:lnTo>
                  <a:pt x="407" y="492"/>
                </a:lnTo>
                <a:lnTo>
                  <a:pt x="410" y="477"/>
                </a:lnTo>
                <a:lnTo>
                  <a:pt x="413" y="462"/>
                </a:lnTo>
                <a:lnTo>
                  <a:pt x="414" y="445"/>
                </a:lnTo>
                <a:lnTo>
                  <a:pt x="414" y="445"/>
                </a:lnTo>
                <a:lnTo>
                  <a:pt x="414" y="435"/>
                </a:lnTo>
                <a:lnTo>
                  <a:pt x="415" y="426"/>
                </a:lnTo>
                <a:lnTo>
                  <a:pt x="419" y="417"/>
                </a:lnTo>
                <a:lnTo>
                  <a:pt x="422" y="408"/>
                </a:lnTo>
                <a:lnTo>
                  <a:pt x="425" y="400"/>
                </a:lnTo>
                <a:lnTo>
                  <a:pt x="431" y="392"/>
                </a:lnTo>
                <a:lnTo>
                  <a:pt x="436" y="385"/>
                </a:lnTo>
                <a:lnTo>
                  <a:pt x="442" y="378"/>
                </a:lnTo>
                <a:lnTo>
                  <a:pt x="449" y="372"/>
                </a:lnTo>
                <a:lnTo>
                  <a:pt x="456" y="367"/>
                </a:lnTo>
                <a:lnTo>
                  <a:pt x="464" y="361"/>
                </a:lnTo>
                <a:lnTo>
                  <a:pt x="472" y="357"/>
                </a:lnTo>
                <a:lnTo>
                  <a:pt x="481" y="354"/>
                </a:lnTo>
                <a:lnTo>
                  <a:pt x="491" y="352"/>
                </a:lnTo>
                <a:lnTo>
                  <a:pt x="499" y="350"/>
                </a:lnTo>
                <a:lnTo>
                  <a:pt x="509" y="349"/>
                </a:lnTo>
                <a:lnTo>
                  <a:pt x="509" y="349"/>
                </a:lnTo>
                <a:lnTo>
                  <a:pt x="520" y="350"/>
                </a:lnTo>
                <a:lnTo>
                  <a:pt x="528" y="352"/>
                </a:lnTo>
                <a:lnTo>
                  <a:pt x="538" y="354"/>
                </a:lnTo>
                <a:lnTo>
                  <a:pt x="546" y="357"/>
                </a:lnTo>
                <a:lnTo>
                  <a:pt x="555" y="361"/>
                </a:lnTo>
                <a:lnTo>
                  <a:pt x="562" y="367"/>
                </a:lnTo>
                <a:lnTo>
                  <a:pt x="570" y="372"/>
                </a:lnTo>
                <a:lnTo>
                  <a:pt x="576" y="378"/>
                </a:lnTo>
                <a:lnTo>
                  <a:pt x="583" y="385"/>
                </a:lnTo>
                <a:lnTo>
                  <a:pt x="588" y="392"/>
                </a:lnTo>
                <a:lnTo>
                  <a:pt x="594" y="400"/>
                </a:lnTo>
                <a:lnTo>
                  <a:pt x="597" y="408"/>
                </a:lnTo>
                <a:lnTo>
                  <a:pt x="600" y="417"/>
                </a:lnTo>
                <a:lnTo>
                  <a:pt x="603" y="426"/>
                </a:lnTo>
                <a:lnTo>
                  <a:pt x="604" y="435"/>
                </a:lnTo>
                <a:lnTo>
                  <a:pt x="604" y="445"/>
                </a:lnTo>
                <a:lnTo>
                  <a:pt x="604" y="445"/>
                </a:lnTo>
                <a:lnTo>
                  <a:pt x="605" y="451"/>
                </a:lnTo>
                <a:lnTo>
                  <a:pt x="608" y="458"/>
                </a:lnTo>
                <a:lnTo>
                  <a:pt x="610" y="463"/>
                </a:lnTo>
                <a:lnTo>
                  <a:pt x="614" y="467"/>
                </a:lnTo>
                <a:lnTo>
                  <a:pt x="618" y="472"/>
                </a:lnTo>
                <a:lnTo>
                  <a:pt x="624" y="475"/>
                </a:lnTo>
                <a:lnTo>
                  <a:pt x="630" y="476"/>
                </a:lnTo>
                <a:lnTo>
                  <a:pt x="637" y="477"/>
                </a:lnTo>
                <a:lnTo>
                  <a:pt x="637" y="477"/>
                </a:lnTo>
                <a:lnTo>
                  <a:pt x="643" y="476"/>
                </a:lnTo>
                <a:lnTo>
                  <a:pt x="649" y="475"/>
                </a:lnTo>
                <a:lnTo>
                  <a:pt x="655" y="472"/>
                </a:lnTo>
                <a:lnTo>
                  <a:pt x="659" y="467"/>
                </a:lnTo>
                <a:lnTo>
                  <a:pt x="663" y="463"/>
                </a:lnTo>
                <a:lnTo>
                  <a:pt x="665" y="458"/>
                </a:lnTo>
                <a:lnTo>
                  <a:pt x="668" y="451"/>
                </a:lnTo>
                <a:lnTo>
                  <a:pt x="669" y="445"/>
                </a:lnTo>
                <a:lnTo>
                  <a:pt x="669" y="159"/>
                </a:lnTo>
                <a:lnTo>
                  <a:pt x="669" y="159"/>
                </a:lnTo>
                <a:lnTo>
                  <a:pt x="668" y="142"/>
                </a:lnTo>
                <a:lnTo>
                  <a:pt x="665" y="127"/>
                </a:lnTo>
                <a:lnTo>
                  <a:pt x="661" y="112"/>
                </a:lnTo>
                <a:lnTo>
                  <a:pt x="656" y="97"/>
                </a:lnTo>
                <a:lnTo>
                  <a:pt x="649" y="83"/>
                </a:lnTo>
                <a:lnTo>
                  <a:pt x="641" y="70"/>
                </a:lnTo>
                <a:lnTo>
                  <a:pt x="632" y="58"/>
                </a:lnTo>
                <a:lnTo>
                  <a:pt x="621" y="47"/>
                </a:lnTo>
                <a:lnTo>
                  <a:pt x="611" y="36"/>
                </a:lnTo>
                <a:lnTo>
                  <a:pt x="598" y="27"/>
                </a:lnTo>
                <a:lnTo>
                  <a:pt x="585" y="19"/>
                </a:lnTo>
                <a:lnTo>
                  <a:pt x="571" y="12"/>
                </a:lnTo>
                <a:lnTo>
                  <a:pt x="556" y="7"/>
                </a:lnTo>
                <a:lnTo>
                  <a:pt x="541" y="3"/>
                </a:lnTo>
                <a:lnTo>
                  <a:pt x="526" y="1"/>
                </a:lnTo>
                <a:lnTo>
                  <a:pt x="509" y="0"/>
                </a:lnTo>
                <a:lnTo>
                  <a:pt x="509" y="0"/>
                </a:lnTo>
                <a:close/>
                <a:moveTo>
                  <a:pt x="604" y="318"/>
                </a:moveTo>
                <a:lnTo>
                  <a:pt x="604" y="318"/>
                </a:lnTo>
                <a:lnTo>
                  <a:pt x="595" y="311"/>
                </a:lnTo>
                <a:lnTo>
                  <a:pt x="584" y="304"/>
                </a:lnTo>
                <a:lnTo>
                  <a:pt x="572" y="299"/>
                </a:lnTo>
                <a:lnTo>
                  <a:pt x="560" y="295"/>
                </a:lnTo>
                <a:lnTo>
                  <a:pt x="549" y="291"/>
                </a:lnTo>
                <a:lnTo>
                  <a:pt x="536" y="288"/>
                </a:lnTo>
                <a:lnTo>
                  <a:pt x="523" y="287"/>
                </a:lnTo>
                <a:lnTo>
                  <a:pt x="509" y="286"/>
                </a:lnTo>
                <a:lnTo>
                  <a:pt x="509" y="286"/>
                </a:lnTo>
                <a:lnTo>
                  <a:pt x="493" y="287"/>
                </a:lnTo>
                <a:lnTo>
                  <a:pt x="478" y="289"/>
                </a:lnTo>
                <a:lnTo>
                  <a:pt x="462" y="294"/>
                </a:lnTo>
                <a:lnTo>
                  <a:pt x="448" y="299"/>
                </a:lnTo>
                <a:lnTo>
                  <a:pt x="434" y="305"/>
                </a:lnTo>
                <a:lnTo>
                  <a:pt x="421" y="314"/>
                </a:lnTo>
                <a:lnTo>
                  <a:pt x="408" y="323"/>
                </a:lnTo>
                <a:lnTo>
                  <a:pt x="397" y="333"/>
                </a:lnTo>
                <a:lnTo>
                  <a:pt x="387" y="344"/>
                </a:lnTo>
                <a:lnTo>
                  <a:pt x="378" y="357"/>
                </a:lnTo>
                <a:lnTo>
                  <a:pt x="369" y="370"/>
                </a:lnTo>
                <a:lnTo>
                  <a:pt x="363" y="384"/>
                </a:lnTo>
                <a:lnTo>
                  <a:pt x="358" y="398"/>
                </a:lnTo>
                <a:lnTo>
                  <a:pt x="353" y="414"/>
                </a:lnTo>
                <a:lnTo>
                  <a:pt x="351" y="429"/>
                </a:lnTo>
                <a:lnTo>
                  <a:pt x="350" y="445"/>
                </a:lnTo>
                <a:lnTo>
                  <a:pt x="350" y="445"/>
                </a:lnTo>
                <a:lnTo>
                  <a:pt x="350" y="455"/>
                </a:lnTo>
                <a:lnTo>
                  <a:pt x="348" y="464"/>
                </a:lnTo>
                <a:lnTo>
                  <a:pt x="346" y="474"/>
                </a:lnTo>
                <a:lnTo>
                  <a:pt x="343" y="482"/>
                </a:lnTo>
                <a:lnTo>
                  <a:pt x="338" y="491"/>
                </a:lnTo>
                <a:lnTo>
                  <a:pt x="334" y="499"/>
                </a:lnTo>
                <a:lnTo>
                  <a:pt x="329" y="506"/>
                </a:lnTo>
                <a:lnTo>
                  <a:pt x="322" y="512"/>
                </a:lnTo>
                <a:lnTo>
                  <a:pt x="316" y="519"/>
                </a:lnTo>
                <a:lnTo>
                  <a:pt x="308" y="524"/>
                </a:lnTo>
                <a:lnTo>
                  <a:pt x="301" y="530"/>
                </a:lnTo>
                <a:lnTo>
                  <a:pt x="292" y="533"/>
                </a:lnTo>
                <a:lnTo>
                  <a:pt x="284" y="536"/>
                </a:lnTo>
                <a:lnTo>
                  <a:pt x="274" y="538"/>
                </a:lnTo>
                <a:lnTo>
                  <a:pt x="264" y="540"/>
                </a:lnTo>
                <a:lnTo>
                  <a:pt x="255" y="540"/>
                </a:lnTo>
                <a:lnTo>
                  <a:pt x="255" y="540"/>
                </a:lnTo>
                <a:lnTo>
                  <a:pt x="245" y="540"/>
                </a:lnTo>
                <a:lnTo>
                  <a:pt x="235" y="538"/>
                </a:lnTo>
                <a:lnTo>
                  <a:pt x="227" y="536"/>
                </a:lnTo>
                <a:lnTo>
                  <a:pt x="218" y="533"/>
                </a:lnTo>
                <a:lnTo>
                  <a:pt x="209" y="530"/>
                </a:lnTo>
                <a:lnTo>
                  <a:pt x="202" y="524"/>
                </a:lnTo>
                <a:lnTo>
                  <a:pt x="194" y="519"/>
                </a:lnTo>
                <a:lnTo>
                  <a:pt x="187" y="512"/>
                </a:lnTo>
                <a:lnTo>
                  <a:pt x="182" y="506"/>
                </a:lnTo>
                <a:lnTo>
                  <a:pt x="176" y="499"/>
                </a:lnTo>
                <a:lnTo>
                  <a:pt x="171" y="491"/>
                </a:lnTo>
                <a:lnTo>
                  <a:pt x="167" y="482"/>
                </a:lnTo>
                <a:lnTo>
                  <a:pt x="163" y="474"/>
                </a:lnTo>
                <a:lnTo>
                  <a:pt x="161" y="464"/>
                </a:lnTo>
                <a:lnTo>
                  <a:pt x="160" y="455"/>
                </a:lnTo>
                <a:lnTo>
                  <a:pt x="159" y="445"/>
                </a:lnTo>
                <a:lnTo>
                  <a:pt x="159" y="285"/>
                </a:lnTo>
                <a:lnTo>
                  <a:pt x="159" y="285"/>
                </a:lnTo>
                <a:lnTo>
                  <a:pt x="170" y="293"/>
                </a:lnTo>
                <a:lnTo>
                  <a:pt x="181" y="299"/>
                </a:lnTo>
                <a:lnTo>
                  <a:pt x="192" y="304"/>
                </a:lnTo>
                <a:lnTo>
                  <a:pt x="204" y="310"/>
                </a:lnTo>
                <a:lnTo>
                  <a:pt x="216" y="313"/>
                </a:lnTo>
                <a:lnTo>
                  <a:pt x="229" y="316"/>
                </a:lnTo>
                <a:lnTo>
                  <a:pt x="242" y="317"/>
                </a:lnTo>
                <a:lnTo>
                  <a:pt x="255" y="318"/>
                </a:lnTo>
                <a:lnTo>
                  <a:pt x="255" y="318"/>
                </a:lnTo>
                <a:lnTo>
                  <a:pt x="271" y="317"/>
                </a:lnTo>
                <a:lnTo>
                  <a:pt x="287" y="315"/>
                </a:lnTo>
                <a:lnTo>
                  <a:pt x="302" y="311"/>
                </a:lnTo>
                <a:lnTo>
                  <a:pt x="317" y="305"/>
                </a:lnTo>
                <a:lnTo>
                  <a:pt x="331" y="299"/>
                </a:lnTo>
                <a:lnTo>
                  <a:pt x="344" y="290"/>
                </a:lnTo>
                <a:lnTo>
                  <a:pt x="356" y="282"/>
                </a:lnTo>
                <a:lnTo>
                  <a:pt x="367" y="271"/>
                </a:lnTo>
                <a:lnTo>
                  <a:pt x="378" y="260"/>
                </a:lnTo>
                <a:lnTo>
                  <a:pt x="387" y="247"/>
                </a:lnTo>
                <a:lnTo>
                  <a:pt x="395" y="235"/>
                </a:lnTo>
                <a:lnTo>
                  <a:pt x="402" y="221"/>
                </a:lnTo>
                <a:lnTo>
                  <a:pt x="407" y="207"/>
                </a:lnTo>
                <a:lnTo>
                  <a:pt x="410" y="191"/>
                </a:lnTo>
                <a:lnTo>
                  <a:pt x="413" y="176"/>
                </a:lnTo>
                <a:lnTo>
                  <a:pt x="414" y="159"/>
                </a:lnTo>
                <a:lnTo>
                  <a:pt x="414" y="159"/>
                </a:lnTo>
                <a:lnTo>
                  <a:pt x="414" y="150"/>
                </a:lnTo>
                <a:lnTo>
                  <a:pt x="415" y="140"/>
                </a:lnTo>
                <a:lnTo>
                  <a:pt x="419" y="130"/>
                </a:lnTo>
                <a:lnTo>
                  <a:pt x="422" y="122"/>
                </a:lnTo>
                <a:lnTo>
                  <a:pt x="425" y="113"/>
                </a:lnTo>
                <a:lnTo>
                  <a:pt x="431" y="106"/>
                </a:lnTo>
                <a:lnTo>
                  <a:pt x="436" y="98"/>
                </a:lnTo>
                <a:lnTo>
                  <a:pt x="442" y="92"/>
                </a:lnTo>
                <a:lnTo>
                  <a:pt x="449" y="85"/>
                </a:lnTo>
                <a:lnTo>
                  <a:pt x="456" y="80"/>
                </a:lnTo>
                <a:lnTo>
                  <a:pt x="464" y="75"/>
                </a:lnTo>
                <a:lnTo>
                  <a:pt x="472" y="71"/>
                </a:lnTo>
                <a:lnTo>
                  <a:pt x="481" y="68"/>
                </a:lnTo>
                <a:lnTo>
                  <a:pt x="491" y="65"/>
                </a:lnTo>
                <a:lnTo>
                  <a:pt x="499" y="64"/>
                </a:lnTo>
                <a:lnTo>
                  <a:pt x="509" y="64"/>
                </a:lnTo>
                <a:lnTo>
                  <a:pt x="509" y="64"/>
                </a:lnTo>
                <a:lnTo>
                  <a:pt x="520" y="64"/>
                </a:lnTo>
                <a:lnTo>
                  <a:pt x="528" y="65"/>
                </a:lnTo>
                <a:lnTo>
                  <a:pt x="538" y="68"/>
                </a:lnTo>
                <a:lnTo>
                  <a:pt x="546" y="71"/>
                </a:lnTo>
                <a:lnTo>
                  <a:pt x="555" y="75"/>
                </a:lnTo>
                <a:lnTo>
                  <a:pt x="562" y="80"/>
                </a:lnTo>
                <a:lnTo>
                  <a:pt x="570" y="85"/>
                </a:lnTo>
                <a:lnTo>
                  <a:pt x="576" y="92"/>
                </a:lnTo>
                <a:lnTo>
                  <a:pt x="583" y="98"/>
                </a:lnTo>
                <a:lnTo>
                  <a:pt x="588" y="106"/>
                </a:lnTo>
                <a:lnTo>
                  <a:pt x="594" y="113"/>
                </a:lnTo>
                <a:lnTo>
                  <a:pt x="597" y="122"/>
                </a:lnTo>
                <a:lnTo>
                  <a:pt x="600" y="130"/>
                </a:lnTo>
                <a:lnTo>
                  <a:pt x="603" y="140"/>
                </a:lnTo>
                <a:lnTo>
                  <a:pt x="604" y="150"/>
                </a:lnTo>
                <a:lnTo>
                  <a:pt x="604" y="159"/>
                </a:lnTo>
                <a:lnTo>
                  <a:pt x="604" y="3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Roboto" panose="02000000000000000000" pitchFamily="2" charset="0"/>
              <a:ea typeface="Source Han Sans CN Medium" panose="020B0500000000000000" pitchFamily="34" charset="-128"/>
              <a:cs typeface="+mn-ea"/>
              <a:sym typeface="+mn-lt"/>
            </a:endParaRPr>
          </a:p>
        </p:txBody>
      </p:sp>
      <p:sp>
        <p:nvSpPr>
          <p:cNvPr id="47" name="文本框 60">
            <a:extLst>
              <a:ext uri="{FF2B5EF4-FFF2-40B4-BE49-F238E27FC236}">
                <a16:creationId xmlns:a16="http://schemas.microsoft.com/office/drawing/2014/main" id="{91EFEAFD-8B34-B881-3AEE-C1771B1368FA}"/>
              </a:ext>
            </a:extLst>
          </p:cNvPr>
          <p:cNvSpPr txBox="1"/>
          <p:nvPr/>
        </p:nvSpPr>
        <p:spPr>
          <a:xfrm>
            <a:off x="7538301" y="1707002"/>
            <a:ext cx="1673856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Caption Here</a:t>
            </a:r>
            <a:endParaRPr lang="zh-CN" altLang="en-US" sz="2000" dirty="0">
              <a:latin typeface="Roboto" panose="02000000000000000000" pitchFamily="2" charset="0"/>
              <a:ea typeface="Source Han Sans CN Medium" panose="020B0500000000000000" pitchFamily="34" charset="-128"/>
              <a:cs typeface="+mn-ea"/>
              <a:sym typeface="+mn-lt"/>
            </a:endParaRPr>
          </a:p>
        </p:txBody>
      </p:sp>
      <p:sp>
        <p:nvSpPr>
          <p:cNvPr id="48" name="文本框 61">
            <a:extLst>
              <a:ext uri="{FF2B5EF4-FFF2-40B4-BE49-F238E27FC236}">
                <a16:creationId xmlns:a16="http://schemas.microsoft.com/office/drawing/2014/main" id="{7AE3AA90-9AB0-4D04-0340-2D85D29B2D87}"/>
              </a:ext>
            </a:extLst>
          </p:cNvPr>
          <p:cNvSpPr txBox="1"/>
          <p:nvPr/>
        </p:nvSpPr>
        <p:spPr>
          <a:xfrm>
            <a:off x="7657569" y="2217884"/>
            <a:ext cx="33382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r" defTabSz="1216025">
              <a:lnSpc>
                <a:spcPct val="150000"/>
              </a:lnSpc>
              <a:defRPr kumimoji="0" sz="12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</a:defRPr>
            </a:lvl1pPr>
            <a:lvl2pPr marL="742950" indent="-285750" defTabSz="1216025">
              <a:defRPr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l"/>
            <a:r>
              <a:rPr lang="en-US" altLang="zh-CN" dirty="0">
                <a:sym typeface="+mn-lt"/>
              </a:rPr>
              <a:t>This is a placeholder. You can key in or paste your texts </a:t>
            </a:r>
            <a:r>
              <a:rPr lang="en-US" altLang="zh-CN" dirty="0" err="1">
                <a:sym typeface="+mn-lt"/>
              </a:rPr>
              <a:t>here,or</a:t>
            </a:r>
            <a:r>
              <a:rPr lang="en-US" altLang="zh-CN" dirty="0">
                <a:sym typeface="+mn-lt"/>
              </a:rPr>
              <a:t> print the presentation</a:t>
            </a:r>
          </a:p>
        </p:txBody>
      </p:sp>
      <p:sp>
        <p:nvSpPr>
          <p:cNvPr id="50" name="文本框 63">
            <a:extLst>
              <a:ext uri="{FF2B5EF4-FFF2-40B4-BE49-F238E27FC236}">
                <a16:creationId xmlns:a16="http://schemas.microsoft.com/office/drawing/2014/main" id="{56733616-7C76-5FC0-8B08-4D776DAF1126}"/>
              </a:ext>
            </a:extLst>
          </p:cNvPr>
          <p:cNvSpPr txBox="1"/>
          <p:nvPr/>
        </p:nvSpPr>
        <p:spPr>
          <a:xfrm>
            <a:off x="7538301" y="4860099"/>
            <a:ext cx="1673856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Caption Here</a:t>
            </a:r>
            <a:endParaRPr lang="zh-CN" altLang="en-US" sz="2000" dirty="0">
              <a:latin typeface="Roboto" panose="02000000000000000000" pitchFamily="2" charset="0"/>
              <a:ea typeface="Source Han Sans CN Medium" panose="020B0500000000000000" pitchFamily="34" charset="-128"/>
              <a:cs typeface="+mn-ea"/>
              <a:sym typeface="+mn-lt"/>
            </a:endParaRPr>
          </a:p>
        </p:txBody>
      </p:sp>
      <p:sp>
        <p:nvSpPr>
          <p:cNvPr id="51" name="文本框 64">
            <a:extLst>
              <a:ext uri="{FF2B5EF4-FFF2-40B4-BE49-F238E27FC236}">
                <a16:creationId xmlns:a16="http://schemas.microsoft.com/office/drawing/2014/main" id="{3CB5CB0F-AB9C-B390-272F-1708AB3800E0}"/>
              </a:ext>
            </a:extLst>
          </p:cNvPr>
          <p:cNvSpPr txBox="1"/>
          <p:nvPr/>
        </p:nvSpPr>
        <p:spPr>
          <a:xfrm>
            <a:off x="7657569" y="5370981"/>
            <a:ext cx="33382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r" defTabSz="1216025">
              <a:lnSpc>
                <a:spcPct val="150000"/>
              </a:lnSpc>
              <a:defRPr kumimoji="0" sz="12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</a:defRPr>
            </a:lvl1pPr>
            <a:lvl2pPr marL="742950" indent="-285750" defTabSz="1216025">
              <a:defRPr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l"/>
            <a:r>
              <a:rPr lang="en-US" altLang="zh-CN" dirty="0">
                <a:sym typeface="+mn-lt"/>
              </a:rPr>
              <a:t>This is a placeholder. You can key in or paste your texts </a:t>
            </a:r>
            <a:r>
              <a:rPr lang="en-US" altLang="zh-CN" dirty="0" err="1">
                <a:sym typeface="+mn-lt"/>
              </a:rPr>
              <a:t>here,or</a:t>
            </a:r>
            <a:r>
              <a:rPr lang="en-US" altLang="zh-CN" dirty="0">
                <a:sym typeface="+mn-lt"/>
              </a:rPr>
              <a:t> print the presentation</a:t>
            </a:r>
          </a:p>
        </p:txBody>
      </p:sp>
      <p:sp>
        <p:nvSpPr>
          <p:cNvPr id="53" name="文本框 66">
            <a:extLst>
              <a:ext uri="{FF2B5EF4-FFF2-40B4-BE49-F238E27FC236}">
                <a16:creationId xmlns:a16="http://schemas.microsoft.com/office/drawing/2014/main" id="{B9B9542F-759E-868E-311F-49B9D9EE2252}"/>
              </a:ext>
            </a:extLst>
          </p:cNvPr>
          <p:cNvSpPr txBox="1"/>
          <p:nvPr/>
        </p:nvSpPr>
        <p:spPr>
          <a:xfrm>
            <a:off x="2982718" y="1707002"/>
            <a:ext cx="1673855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0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Caption Here</a:t>
            </a:r>
            <a:endParaRPr lang="zh-CN" altLang="en-US" sz="2000" dirty="0">
              <a:latin typeface="Roboto" panose="02000000000000000000" pitchFamily="2" charset="0"/>
              <a:ea typeface="Source Han Sans CN Medium" panose="020B0500000000000000" pitchFamily="34" charset="-128"/>
              <a:cs typeface="+mn-ea"/>
              <a:sym typeface="+mn-lt"/>
            </a:endParaRPr>
          </a:p>
        </p:txBody>
      </p:sp>
      <p:sp>
        <p:nvSpPr>
          <p:cNvPr id="54" name="文本框 67">
            <a:extLst>
              <a:ext uri="{FF2B5EF4-FFF2-40B4-BE49-F238E27FC236}">
                <a16:creationId xmlns:a16="http://schemas.microsoft.com/office/drawing/2014/main" id="{CDCD5419-1F2E-CED9-2E26-0734A151C7D8}"/>
              </a:ext>
            </a:extLst>
          </p:cNvPr>
          <p:cNvSpPr txBox="1"/>
          <p:nvPr/>
        </p:nvSpPr>
        <p:spPr>
          <a:xfrm>
            <a:off x="1025824" y="2217884"/>
            <a:ext cx="35015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1216025">
              <a:lnSpc>
                <a:spcPct val="150000"/>
              </a:lnSpc>
              <a:defRPr kumimoji="0" sz="12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</a:defRPr>
            </a:lvl1pPr>
            <a:lvl2pPr marL="742950" indent="-285750" defTabSz="1216025">
              <a:defRPr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r"/>
            <a:r>
              <a:rPr lang="en-US" altLang="zh-CN" dirty="0">
                <a:sym typeface="+mn-lt"/>
              </a:rPr>
              <a:t>This is a placeholder. You can key in or paste your texts </a:t>
            </a:r>
            <a:r>
              <a:rPr lang="en-US" altLang="zh-CN" dirty="0" err="1">
                <a:sym typeface="+mn-lt"/>
              </a:rPr>
              <a:t>here,or</a:t>
            </a:r>
            <a:r>
              <a:rPr lang="en-US" altLang="zh-CN" dirty="0">
                <a:sym typeface="+mn-lt"/>
              </a:rPr>
              <a:t> print the</a:t>
            </a:r>
          </a:p>
        </p:txBody>
      </p:sp>
      <p:sp>
        <p:nvSpPr>
          <p:cNvPr id="56" name="文本框 69">
            <a:extLst>
              <a:ext uri="{FF2B5EF4-FFF2-40B4-BE49-F238E27FC236}">
                <a16:creationId xmlns:a16="http://schemas.microsoft.com/office/drawing/2014/main" id="{999BF44A-D418-E804-F593-0605A57585D4}"/>
              </a:ext>
            </a:extLst>
          </p:cNvPr>
          <p:cNvSpPr txBox="1"/>
          <p:nvPr/>
        </p:nvSpPr>
        <p:spPr>
          <a:xfrm>
            <a:off x="2982718" y="4860099"/>
            <a:ext cx="1673855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0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Caption Here</a:t>
            </a:r>
            <a:endParaRPr lang="zh-CN" altLang="en-US" sz="2000" dirty="0">
              <a:latin typeface="Roboto" panose="02000000000000000000" pitchFamily="2" charset="0"/>
              <a:ea typeface="Source Han Sans CN Medium" panose="020B0500000000000000" pitchFamily="34" charset="-128"/>
              <a:cs typeface="+mn-ea"/>
              <a:sym typeface="+mn-lt"/>
            </a:endParaRPr>
          </a:p>
        </p:txBody>
      </p:sp>
      <p:sp>
        <p:nvSpPr>
          <p:cNvPr id="57" name="文本框 70">
            <a:extLst>
              <a:ext uri="{FF2B5EF4-FFF2-40B4-BE49-F238E27FC236}">
                <a16:creationId xmlns:a16="http://schemas.microsoft.com/office/drawing/2014/main" id="{612C4CDA-2755-1D46-5679-7C686D466C99}"/>
              </a:ext>
            </a:extLst>
          </p:cNvPr>
          <p:cNvSpPr txBox="1"/>
          <p:nvPr/>
        </p:nvSpPr>
        <p:spPr>
          <a:xfrm>
            <a:off x="1186246" y="5370981"/>
            <a:ext cx="3341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r" defTabSz="1216025">
              <a:lnSpc>
                <a:spcPct val="150000"/>
              </a:lnSpc>
              <a:defRPr kumimoji="0" sz="12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</a:defRPr>
            </a:lvl1pPr>
            <a:lvl2pPr marL="742950" indent="-285750" defTabSz="1216025">
              <a:defRPr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r>
              <a:rPr lang="en-US" altLang="zh-CN" dirty="0">
                <a:sym typeface="+mn-lt"/>
              </a:rPr>
              <a:t>This is a placeholder. You can key in or paste your texts </a:t>
            </a:r>
            <a:r>
              <a:rPr lang="en-US" altLang="zh-CN" dirty="0" err="1">
                <a:sym typeface="+mn-lt"/>
              </a:rPr>
              <a:t>here,or</a:t>
            </a:r>
            <a:r>
              <a:rPr lang="en-US" altLang="zh-CN" dirty="0">
                <a:sym typeface="+mn-lt"/>
              </a:rPr>
              <a:t> print the presentation</a:t>
            </a:r>
          </a:p>
        </p:txBody>
      </p:sp>
      <p:sp>
        <p:nvSpPr>
          <p:cNvPr id="59" name="文本框 72">
            <a:extLst>
              <a:ext uri="{FF2B5EF4-FFF2-40B4-BE49-F238E27FC236}">
                <a16:creationId xmlns:a16="http://schemas.microsoft.com/office/drawing/2014/main" id="{BC017EC4-ACFB-6349-9D2E-009118FF44C2}"/>
              </a:ext>
            </a:extLst>
          </p:cNvPr>
          <p:cNvSpPr txBox="1"/>
          <p:nvPr/>
        </p:nvSpPr>
        <p:spPr>
          <a:xfrm>
            <a:off x="2073445" y="3295719"/>
            <a:ext cx="1673855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0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Caption Here</a:t>
            </a:r>
            <a:endParaRPr lang="zh-CN" altLang="en-US" sz="2000" dirty="0">
              <a:latin typeface="Roboto" panose="02000000000000000000" pitchFamily="2" charset="0"/>
              <a:ea typeface="Source Han Sans CN Medium" panose="020B0500000000000000" pitchFamily="34" charset="-128"/>
              <a:cs typeface="+mn-ea"/>
              <a:sym typeface="+mn-lt"/>
            </a:endParaRPr>
          </a:p>
        </p:txBody>
      </p:sp>
      <p:sp>
        <p:nvSpPr>
          <p:cNvPr id="60" name="文本框 73">
            <a:extLst>
              <a:ext uri="{FF2B5EF4-FFF2-40B4-BE49-F238E27FC236}">
                <a16:creationId xmlns:a16="http://schemas.microsoft.com/office/drawing/2014/main" id="{A9AB6E4D-4595-5CAE-AD0C-4D5D7BE847E5}"/>
              </a:ext>
            </a:extLst>
          </p:cNvPr>
          <p:cNvSpPr txBox="1"/>
          <p:nvPr/>
        </p:nvSpPr>
        <p:spPr>
          <a:xfrm>
            <a:off x="738125" y="3806601"/>
            <a:ext cx="28799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r" defTabSz="1216025">
              <a:lnSpc>
                <a:spcPct val="150000"/>
              </a:lnSpc>
              <a:defRPr kumimoji="0" sz="12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</a:defRPr>
            </a:lvl1pPr>
            <a:lvl2pPr marL="742950" indent="-285750" defTabSz="1216025">
              <a:defRPr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r>
              <a:rPr lang="en-US" altLang="zh-CN" dirty="0">
                <a:sym typeface="+mn-lt"/>
              </a:rPr>
              <a:t>This is a placeholder. You can key in or paste your texts here</a:t>
            </a:r>
          </a:p>
        </p:txBody>
      </p:sp>
      <p:sp>
        <p:nvSpPr>
          <p:cNvPr id="62" name="文本框 2">
            <a:extLst>
              <a:ext uri="{FF2B5EF4-FFF2-40B4-BE49-F238E27FC236}">
                <a16:creationId xmlns:a16="http://schemas.microsoft.com/office/drawing/2014/main" id="{04F7E5F8-35FC-32F0-54ED-7B9EEA7CFD24}"/>
              </a:ext>
            </a:extLst>
          </p:cNvPr>
          <p:cNvSpPr txBox="1"/>
          <p:nvPr/>
        </p:nvSpPr>
        <p:spPr>
          <a:xfrm>
            <a:off x="8521281" y="3211952"/>
            <a:ext cx="1673856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Caption Here</a:t>
            </a:r>
            <a:endParaRPr lang="zh-CN" altLang="en-US" sz="2000" dirty="0">
              <a:latin typeface="Roboto" panose="02000000000000000000" pitchFamily="2" charset="0"/>
              <a:ea typeface="Source Han Sans CN Medium" panose="020B0500000000000000" pitchFamily="34" charset="-128"/>
              <a:cs typeface="+mn-ea"/>
              <a:sym typeface="+mn-lt"/>
            </a:endParaRPr>
          </a:p>
        </p:txBody>
      </p:sp>
      <p:sp>
        <p:nvSpPr>
          <p:cNvPr id="63" name="文本框 3">
            <a:extLst>
              <a:ext uri="{FF2B5EF4-FFF2-40B4-BE49-F238E27FC236}">
                <a16:creationId xmlns:a16="http://schemas.microsoft.com/office/drawing/2014/main" id="{7A2C849B-BCF8-585D-E0A9-2EFCDAE20728}"/>
              </a:ext>
            </a:extLst>
          </p:cNvPr>
          <p:cNvSpPr txBox="1"/>
          <p:nvPr/>
        </p:nvSpPr>
        <p:spPr>
          <a:xfrm>
            <a:off x="8640549" y="3722834"/>
            <a:ext cx="33382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r" defTabSz="1216025">
              <a:lnSpc>
                <a:spcPct val="150000"/>
              </a:lnSpc>
              <a:defRPr kumimoji="0" sz="12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</a:defRPr>
            </a:lvl1pPr>
            <a:lvl2pPr marL="742950" indent="-285750" defTabSz="1216025">
              <a:defRPr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l"/>
            <a:r>
              <a:rPr lang="en-US" altLang="zh-CN" dirty="0">
                <a:sym typeface="+mn-lt"/>
              </a:rPr>
              <a:t>This is a placeholder. You can key in or paste your texts </a:t>
            </a:r>
            <a:r>
              <a:rPr lang="en-US" altLang="zh-CN" dirty="0" err="1">
                <a:sym typeface="+mn-lt"/>
              </a:rPr>
              <a:t>here,or</a:t>
            </a:r>
            <a:r>
              <a:rPr lang="en-US" altLang="zh-CN" dirty="0">
                <a:sym typeface="+mn-lt"/>
              </a:rPr>
              <a:t> print the presentation</a:t>
            </a:r>
          </a:p>
        </p:txBody>
      </p:sp>
      <p:sp>
        <p:nvSpPr>
          <p:cNvPr id="64" name="椭圆 6">
            <a:extLst>
              <a:ext uri="{FF2B5EF4-FFF2-40B4-BE49-F238E27FC236}">
                <a16:creationId xmlns:a16="http://schemas.microsoft.com/office/drawing/2014/main" id="{5132E10C-0ADD-8C20-78B7-61FB4501F116}"/>
              </a:ext>
            </a:extLst>
          </p:cNvPr>
          <p:cNvSpPr/>
          <p:nvPr/>
        </p:nvSpPr>
        <p:spPr>
          <a:xfrm>
            <a:off x="4910639" y="2556311"/>
            <a:ext cx="2373672" cy="2373672"/>
          </a:xfrm>
          <a:prstGeom prst="ellipse">
            <a:avLst/>
          </a:prstGeom>
          <a:gradFill>
            <a:gsLst>
              <a:gs pos="0">
                <a:srgbClr val="7030A0"/>
              </a:gs>
              <a:gs pos="100000">
                <a:srgbClr val="FFC000"/>
              </a:gs>
            </a:gsLst>
            <a:lin ang="13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WORK CONTENT</a:t>
            </a:r>
            <a:endParaRPr lang="zh-CN" altLang="en-US" sz="2400" dirty="0">
              <a:solidFill>
                <a:schemeClr val="bg1"/>
              </a:solidFill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4F6B3339-71D5-33F5-A4F8-F8C97BA835B9}"/>
              </a:ext>
            </a:extLst>
          </p:cNvPr>
          <p:cNvSpPr txBox="1"/>
          <p:nvPr/>
        </p:nvSpPr>
        <p:spPr>
          <a:xfrm>
            <a:off x="5256387" y="6406838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JustFreeSlide.com</a:t>
            </a:r>
            <a:endParaRPr kumimoji="1" lang="zh-TW" altLang="en-US" sz="14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296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>
          <a:xfrm>
            <a:off x="802298" y="3868835"/>
            <a:ext cx="10526104" cy="1489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7030A0"/>
              </a:gs>
              <a:gs pos="67000">
                <a:srgbClr val="FFC000"/>
              </a:gs>
              <a:gs pos="33000">
                <a:srgbClr val="FF0000"/>
              </a:gs>
              <a:gs pos="100000">
                <a:srgbClr val="92D050"/>
              </a:gs>
            </a:gsLst>
            <a:path path="circle">
              <a:fillToRect l="100000" b="100000"/>
            </a:path>
            <a:tileRect t="-100000" r="-100000"/>
          </a:gradFill>
          <a:ln w="38100">
            <a:gradFill>
              <a:gsLst>
                <a:gs pos="0">
                  <a:schemeClr val="bg1">
                    <a:alpha val="30000"/>
                  </a:schemeClr>
                </a:gs>
                <a:gs pos="100000">
                  <a:srgbClr val="FFFFFF">
                    <a:alpha val="50000"/>
                  </a:srgbClr>
                </a:gs>
                <a:gs pos="53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Roboto" panose="02000000000000000000" pitchFamily="2" charset="0"/>
              <a:sym typeface="+mn-lt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1433441" y="2794587"/>
            <a:ext cx="0" cy="1127531"/>
          </a:xfrm>
          <a:prstGeom prst="line">
            <a:avLst/>
          </a:prstGeom>
          <a:solidFill>
            <a:srgbClr val="48729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1344063" y="2638177"/>
            <a:ext cx="192505" cy="1925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36" name="1"/>
          <p:cNvSpPr txBox="1">
            <a:spLocks noChangeArrowheads="1"/>
          </p:cNvSpPr>
          <p:nvPr/>
        </p:nvSpPr>
        <p:spPr bwMode="auto">
          <a:xfrm>
            <a:off x="1841537" y="2192188"/>
            <a:ext cx="19128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</a:t>
            </a:r>
          </a:p>
        </p:txBody>
      </p:sp>
      <p:sp>
        <p:nvSpPr>
          <p:cNvPr id="37" name="1"/>
          <p:cNvSpPr txBox="1">
            <a:spLocks noChangeArrowheads="1"/>
          </p:cNvSpPr>
          <p:nvPr/>
        </p:nvSpPr>
        <p:spPr bwMode="auto">
          <a:xfrm>
            <a:off x="1848412" y="2527355"/>
            <a:ext cx="2176975" cy="135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 dolor sit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amet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,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consetur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adipin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nnscing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elit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ipsum dolor sit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
</a:t>
            </a:r>
            <a:endParaRPr lang="zh-CN" altLang="en-US" sz="1200" dirty="0">
              <a:latin typeface="Roboto" panose="02000000000000000000" pitchFamily="2" charset="0"/>
              <a:ea typeface="+mn-ea"/>
              <a:cs typeface="+mn-ea"/>
              <a:sym typeface="+mn-lt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4850410" y="2794587"/>
            <a:ext cx="0" cy="1127531"/>
          </a:xfrm>
          <a:prstGeom prst="line">
            <a:avLst/>
          </a:prstGeom>
          <a:solidFill>
            <a:srgbClr val="48729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4761032" y="2638177"/>
            <a:ext cx="192505" cy="1925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41" name="1"/>
          <p:cNvSpPr txBox="1">
            <a:spLocks noChangeArrowheads="1"/>
          </p:cNvSpPr>
          <p:nvPr/>
        </p:nvSpPr>
        <p:spPr bwMode="auto">
          <a:xfrm>
            <a:off x="5258506" y="2192188"/>
            <a:ext cx="19128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en-US" altLang="zh-CN" sz="20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</a:t>
            </a:r>
          </a:p>
        </p:txBody>
      </p:sp>
      <p:sp>
        <p:nvSpPr>
          <p:cNvPr id="42" name="1"/>
          <p:cNvSpPr txBox="1">
            <a:spLocks noChangeArrowheads="1"/>
          </p:cNvSpPr>
          <p:nvPr/>
        </p:nvSpPr>
        <p:spPr bwMode="auto">
          <a:xfrm>
            <a:off x="5265381" y="2527355"/>
            <a:ext cx="2176975" cy="135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 dolor sit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amet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,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consetur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adipin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nnscing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elit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ipsum dolor sit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
</a:t>
            </a:r>
            <a:endParaRPr lang="zh-CN" altLang="en-US" sz="1200" dirty="0">
              <a:latin typeface="Roboto" panose="02000000000000000000" pitchFamily="2" charset="0"/>
              <a:ea typeface="+mn-ea"/>
              <a:cs typeface="+mn-ea"/>
              <a:sym typeface="+mn-lt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8356757" y="2794587"/>
            <a:ext cx="0" cy="1127531"/>
          </a:xfrm>
          <a:prstGeom prst="line">
            <a:avLst/>
          </a:prstGeom>
          <a:solidFill>
            <a:srgbClr val="48729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8261029" y="2638177"/>
            <a:ext cx="192505" cy="1925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46" name="1"/>
          <p:cNvSpPr txBox="1">
            <a:spLocks noChangeArrowheads="1"/>
          </p:cNvSpPr>
          <p:nvPr/>
        </p:nvSpPr>
        <p:spPr bwMode="auto">
          <a:xfrm>
            <a:off x="8764853" y="2192188"/>
            <a:ext cx="19128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en-US" altLang="zh-CN" sz="20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</a:t>
            </a:r>
          </a:p>
        </p:txBody>
      </p:sp>
      <p:sp>
        <p:nvSpPr>
          <p:cNvPr id="47" name="1"/>
          <p:cNvSpPr txBox="1">
            <a:spLocks noChangeArrowheads="1"/>
          </p:cNvSpPr>
          <p:nvPr/>
        </p:nvSpPr>
        <p:spPr bwMode="auto">
          <a:xfrm>
            <a:off x="8771728" y="2527355"/>
            <a:ext cx="2176975" cy="135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 dolor sit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amet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,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consetur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adipin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nnscing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elit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ipsum dolor sit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
</a:t>
            </a:r>
            <a:endParaRPr lang="zh-CN" altLang="en-US" sz="1200" dirty="0">
              <a:latin typeface="Roboto" panose="02000000000000000000" pitchFamily="2" charset="0"/>
              <a:ea typeface="+mn-ea"/>
              <a:cs typeface="+mn-ea"/>
              <a:sym typeface="+mn-lt"/>
            </a:endParaRPr>
          </a:p>
        </p:txBody>
      </p:sp>
      <p:sp>
        <p:nvSpPr>
          <p:cNvPr id="48" name="1"/>
          <p:cNvSpPr txBox="1">
            <a:spLocks noChangeArrowheads="1"/>
          </p:cNvSpPr>
          <p:nvPr/>
        </p:nvSpPr>
        <p:spPr bwMode="auto">
          <a:xfrm>
            <a:off x="3557505" y="4727516"/>
            <a:ext cx="19128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en-US" altLang="zh-CN" sz="20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</a:t>
            </a:r>
          </a:p>
        </p:txBody>
      </p:sp>
      <p:sp>
        <p:nvSpPr>
          <p:cNvPr id="49" name="1"/>
          <p:cNvSpPr txBox="1">
            <a:spLocks noChangeArrowheads="1"/>
          </p:cNvSpPr>
          <p:nvPr/>
        </p:nvSpPr>
        <p:spPr bwMode="auto">
          <a:xfrm>
            <a:off x="3564380" y="5062683"/>
            <a:ext cx="2176975" cy="135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 dolor sit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amet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,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consetur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adipin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nnscing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elit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ipsum dolor sit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
</a:t>
            </a:r>
            <a:endParaRPr lang="zh-CN" altLang="en-US" sz="1200" dirty="0">
              <a:latin typeface="Roboto" panose="02000000000000000000" pitchFamily="2" charset="0"/>
              <a:ea typeface="+mn-ea"/>
              <a:cs typeface="+mn-ea"/>
              <a:sym typeface="+mn-lt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rot="10800000">
            <a:off x="6580127" y="4017805"/>
            <a:ext cx="0" cy="1127531"/>
          </a:xfrm>
          <a:prstGeom prst="line">
            <a:avLst/>
          </a:prstGeom>
          <a:solidFill>
            <a:srgbClr val="48729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 rot="10800000">
            <a:off x="6489700" y="5109241"/>
            <a:ext cx="192505" cy="1925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Roboto" panose="02000000000000000000" pitchFamily="2" charset="0"/>
              <a:cs typeface="+mn-ea"/>
              <a:sym typeface="+mn-lt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rot="10800000">
            <a:off x="3163158" y="4017805"/>
            <a:ext cx="0" cy="1127531"/>
          </a:xfrm>
          <a:prstGeom prst="line">
            <a:avLst/>
          </a:prstGeom>
          <a:solidFill>
            <a:srgbClr val="48729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 rot="10800000">
            <a:off x="3072731" y="5109241"/>
            <a:ext cx="192505" cy="1925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56" name="1"/>
          <p:cNvSpPr txBox="1">
            <a:spLocks noChangeArrowheads="1"/>
          </p:cNvSpPr>
          <p:nvPr/>
        </p:nvSpPr>
        <p:spPr bwMode="auto">
          <a:xfrm>
            <a:off x="6974474" y="4727516"/>
            <a:ext cx="19128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en-US" altLang="zh-CN" sz="20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</a:t>
            </a:r>
          </a:p>
        </p:txBody>
      </p:sp>
      <p:sp>
        <p:nvSpPr>
          <p:cNvPr id="57" name="1"/>
          <p:cNvSpPr txBox="1">
            <a:spLocks noChangeArrowheads="1"/>
          </p:cNvSpPr>
          <p:nvPr/>
        </p:nvSpPr>
        <p:spPr bwMode="auto">
          <a:xfrm>
            <a:off x="6981349" y="5062683"/>
            <a:ext cx="2176975" cy="135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 dolor sit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amet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,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consetur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adipin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nnscing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elit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ipsum dolor sit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
</a:t>
            </a:r>
            <a:endParaRPr lang="zh-CN" altLang="en-US" sz="1200" dirty="0">
              <a:latin typeface="Roboto" panose="02000000000000000000" pitchFamily="2" charset="0"/>
              <a:ea typeface="+mn-ea"/>
              <a:cs typeface="+mn-ea"/>
              <a:sym typeface="+mn-lt"/>
            </a:endParaRPr>
          </a:p>
        </p:txBody>
      </p:sp>
      <p:sp>
        <p:nvSpPr>
          <p:cNvPr id="62" name="Title 2">
            <a:extLst>
              <a:ext uri="{FF2B5EF4-FFF2-40B4-BE49-F238E27FC236}">
                <a16:creationId xmlns:a16="http://schemas.microsoft.com/office/drawing/2014/main" id="{60C49C5D-FCC5-A878-2CB5-4C83542F115B}"/>
              </a:ext>
            </a:extLst>
          </p:cNvPr>
          <p:cNvSpPr txBox="1">
            <a:spLocks/>
          </p:cNvSpPr>
          <p:nvPr/>
        </p:nvSpPr>
        <p:spPr>
          <a:xfrm>
            <a:off x="508001" y="355601"/>
            <a:ext cx="11157817" cy="6605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Review of work content</a:t>
            </a:r>
            <a:endParaRPr lang="zh-CN" altLang="en-US" sz="4000" dirty="0"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8D85F259-9A87-79D3-A4D0-E4D9E31B81AB}"/>
              </a:ext>
            </a:extLst>
          </p:cNvPr>
          <p:cNvSpPr txBox="1"/>
          <p:nvPr/>
        </p:nvSpPr>
        <p:spPr>
          <a:xfrm>
            <a:off x="5256387" y="6406838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JustFreeSlide.com</a:t>
            </a:r>
            <a:endParaRPr kumimoji="1" lang="zh-TW" altLang="en-US" sz="14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圓角矩形 13">
            <a:extLst>
              <a:ext uri="{FF2B5EF4-FFF2-40B4-BE49-F238E27FC236}">
                <a16:creationId xmlns:a16="http://schemas.microsoft.com/office/drawing/2014/main" id="{16515285-89F0-878B-E707-D24E05E4F7FB}"/>
              </a:ext>
            </a:extLst>
          </p:cNvPr>
          <p:cNvSpPr/>
          <p:nvPr/>
        </p:nvSpPr>
        <p:spPr>
          <a:xfrm>
            <a:off x="1249188" y="1318858"/>
            <a:ext cx="4327210" cy="4220283"/>
          </a:xfrm>
          <a:prstGeom prst="roundRect">
            <a:avLst>
              <a:gd name="adj" fmla="val 9840"/>
            </a:avLst>
          </a:prstGeom>
          <a:solidFill>
            <a:schemeClr val="bg1">
              <a:alpha val="56986"/>
            </a:schemeClr>
          </a:solidFill>
          <a:ln w="25400">
            <a:gradFill>
              <a:gsLst>
                <a:gs pos="0">
                  <a:srgbClr val="7030A0"/>
                </a:gs>
                <a:gs pos="33000">
                  <a:srgbClr val="FF0000"/>
                </a:gs>
                <a:gs pos="67000">
                  <a:srgbClr val="00B050"/>
                </a:gs>
                <a:gs pos="100000">
                  <a:srgbClr val="FFC0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600">
              <a:latin typeface="Roboto" panose="02000000000000000000" pitchFamily="2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533781" y="1997838"/>
            <a:ext cx="37580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60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Work performance </a:t>
            </a:r>
            <a:endParaRPr lang="zh-CN" altLang="en-US" sz="6000" dirty="0"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214551" y="3477469"/>
            <a:ext cx="4918670" cy="102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 designer can use default text to simulate what text would look like. If it is not real text. A designer can use default text to simulate what text would look like.</a:t>
            </a:r>
          </a:p>
        </p:txBody>
      </p:sp>
      <p:sp>
        <p:nvSpPr>
          <p:cNvPr id="62" name="圆角矩形 61"/>
          <p:cNvSpPr/>
          <p:nvPr/>
        </p:nvSpPr>
        <p:spPr>
          <a:xfrm>
            <a:off x="6214551" y="2486527"/>
            <a:ext cx="2036845" cy="48107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7030A0"/>
              </a:gs>
              <a:gs pos="100000">
                <a:srgbClr val="FFC000"/>
              </a:gs>
            </a:gsLst>
            <a:lin ang="13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u="none" strike="noStrike" kern="1200" cap="none" spc="0" normalizeH="0" baseline="0" noProof="0" dirty="0">
              <a:ln>
                <a:noFill/>
              </a:ln>
              <a:solidFill>
                <a:srgbClr val="487292"/>
              </a:solidFill>
              <a:effectLst/>
              <a:uLnTx/>
              <a:uFillTx/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487127" y="2557785"/>
            <a:ext cx="14916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PART.02</a:t>
            </a:r>
            <a:endParaRPr kumimoji="0" lang="zh-CN" altLang="en-US" sz="16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B69A85B-3BD0-B136-FDA2-719DBFF02AD2}"/>
              </a:ext>
            </a:extLst>
          </p:cNvPr>
          <p:cNvSpPr txBox="1"/>
          <p:nvPr/>
        </p:nvSpPr>
        <p:spPr>
          <a:xfrm>
            <a:off x="5256387" y="6406838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JustFreeSlide.com</a:t>
            </a:r>
            <a:endParaRPr kumimoji="1" lang="zh-TW" altLang="en-US" sz="14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298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395769" y="1520791"/>
            <a:ext cx="3400462" cy="2230741"/>
          </a:xfrm>
          <a:prstGeom prst="rect">
            <a:avLst/>
          </a:prstGeom>
          <a:blipFill>
            <a:blip r:embed="rId2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395769" y="3751532"/>
            <a:ext cx="3400462" cy="2230741"/>
          </a:xfrm>
          <a:prstGeom prst="rect">
            <a:avLst/>
          </a:prstGeom>
          <a:gradFill>
            <a:gsLst>
              <a:gs pos="0">
                <a:srgbClr val="7030A0"/>
              </a:gs>
              <a:gs pos="100000">
                <a:srgbClr val="FFC000"/>
              </a:gs>
            </a:gsLst>
            <a:lin ang="13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dirty="0">
              <a:solidFill>
                <a:srgbClr val="487292"/>
              </a:solidFill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26" name="1"/>
          <p:cNvSpPr txBox="1">
            <a:spLocks noChangeArrowheads="1"/>
          </p:cNvSpPr>
          <p:nvPr/>
        </p:nvSpPr>
        <p:spPr bwMode="auto">
          <a:xfrm>
            <a:off x="5245917" y="4341680"/>
            <a:ext cx="17003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lvl="0" algn="ctr"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</a:t>
            </a:r>
          </a:p>
        </p:txBody>
      </p:sp>
      <p:sp>
        <p:nvSpPr>
          <p:cNvPr id="27" name="1"/>
          <p:cNvSpPr txBox="1">
            <a:spLocks noChangeArrowheads="1"/>
          </p:cNvSpPr>
          <p:nvPr/>
        </p:nvSpPr>
        <p:spPr bwMode="auto">
          <a:xfrm>
            <a:off x="4838028" y="4677861"/>
            <a:ext cx="2530397" cy="107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 dolor sit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amet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,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consetur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adipin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nnscing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elit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ipsum dolor sit</a:t>
            </a:r>
          </a:p>
          <a:p>
            <a:pPr marL="0" marR="0" lvl="0" indent="0" algn="ctr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
</a:t>
            </a:r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796233" y="1520791"/>
            <a:ext cx="3400462" cy="2230741"/>
          </a:xfrm>
          <a:prstGeom prst="rect">
            <a:avLst/>
          </a:prstGeom>
          <a:gradFill>
            <a:gsLst>
              <a:gs pos="0">
                <a:srgbClr val="7030A0"/>
              </a:gs>
              <a:gs pos="100000">
                <a:srgbClr val="FFC000"/>
              </a:gs>
            </a:gsLst>
            <a:lin ang="13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dirty="0">
              <a:solidFill>
                <a:srgbClr val="487292"/>
              </a:solidFill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29" name="1"/>
          <p:cNvSpPr txBox="1">
            <a:spLocks noChangeArrowheads="1"/>
          </p:cNvSpPr>
          <p:nvPr/>
        </p:nvSpPr>
        <p:spPr bwMode="auto">
          <a:xfrm>
            <a:off x="8646380" y="2110939"/>
            <a:ext cx="17003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lvl="0" algn="ctr"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</a:t>
            </a:r>
          </a:p>
        </p:txBody>
      </p:sp>
      <p:sp>
        <p:nvSpPr>
          <p:cNvPr id="34" name="1"/>
          <p:cNvSpPr txBox="1">
            <a:spLocks noChangeArrowheads="1"/>
          </p:cNvSpPr>
          <p:nvPr/>
        </p:nvSpPr>
        <p:spPr bwMode="auto">
          <a:xfrm>
            <a:off x="8238491" y="2447120"/>
            <a:ext cx="2530397" cy="107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 dolor sit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amet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,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consetur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adipin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nnscing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elit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ipsum dolor sit</a:t>
            </a:r>
          </a:p>
          <a:p>
            <a:pPr marL="0" marR="0" lvl="0" indent="0" algn="ctr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
</a:t>
            </a:r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796232" y="3751532"/>
            <a:ext cx="3400462" cy="2230741"/>
          </a:xfrm>
          <a:prstGeom prst="rect">
            <a:avLst/>
          </a:prstGeom>
          <a:blipFill dpi="0" rotWithShape="1">
            <a:blip r:embed="rId3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95306" y="1520791"/>
            <a:ext cx="3400462" cy="2230741"/>
          </a:xfrm>
          <a:prstGeom prst="rect">
            <a:avLst/>
          </a:prstGeom>
          <a:gradFill>
            <a:gsLst>
              <a:gs pos="0">
                <a:srgbClr val="7030A0"/>
              </a:gs>
              <a:gs pos="100000">
                <a:srgbClr val="FFC000"/>
              </a:gs>
            </a:gsLst>
            <a:lin ang="13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dirty="0">
              <a:solidFill>
                <a:srgbClr val="487292"/>
              </a:solidFill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37" name="1"/>
          <p:cNvSpPr txBox="1">
            <a:spLocks noChangeArrowheads="1"/>
          </p:cNvSpPr>
          <p:nvPr/>
        </p:nvSpPr>
        <p:spPr bwMode="auto">
          <a:xfrm>
            <a:off x="1845453" y="2110939"/>
            <a:ext cx="17003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</a:t>
            </a:r>
            <a:endParaRPr kumimoji="0" lang="en-US" altLang="zh-CN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38" name="1"/>
          <p:cNvSpPr txBox="1">
            <a:spLocks noChangeArrowheads="1"/>
          </p:cNvSpPr>
          <p:nvPr/>
        </p:nvSpPr>
        <p:spPr bwMode="auto">
          <a:xfrm>
            <a:off x="1437564" y="2447120"/>
            <a:ext cx="2530397" cy="107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Lorem ipsum dolor sit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amet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,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consetur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adipin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nnscing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</a:t>
            </a:r>
            <a:r>
              <a:rPr kumimoji="0" lang="en-US" altLang="zh-CN" sz="120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elit</a:t>
            </a: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 ipsum dolor sit</a:t>
            </a:r>
          </a:p>
          <a:p>
            <a:pPr marL="0" marR="0" lvl="0" indent="0" algn="ctr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
</a:t>
            </a:r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95305" y="3751532"/>
            <a:ext cx="3400462" cy="2230741"/>
          </a:xfrm>
          <a:prstGeom prst="rect">
            <a:avLst/>
          </a:prstGeom>
          <a:blipFill>
            <a:blip r:embed="rId4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25" name="Title 2">
            <a:extLst>
              <a:ext uri="{FF2B5EF4-FFF2-40B4-BE49-F238E27FC236}">
                <a16:creationId xmlns:a16="http://schemas.microsoft.com/office/drawing/2014/main" id="{270954B9-DFE4-A09D-1450-85C867BC6EFE}"/>
              </a:ext>
            </a:extLst>
          </p:cNvPr>
          <p:cNvSpPr txBox="1">
            <a:spLocks/>
          </p:cNvSpPr>
          <p:nvPr/>
        </p:nvSpPr>
        <p:spPr>
          <a:xfrm>
            <a:off x="508001" y="355601"/>
            <a:ext cx="11157817" cy="6605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latin typeface="Roboto" panose="02000000000000000000" pitchFamily="2" charset="0"/>
                <a:ea typeface="Roboto" panose="02000000000000000000" pitchFamily="2" charset="0"/>
                <a:cs typeface="+mn-ea"/>
                <a:sym typeface="+mn-lt"/>
              </a:rPr>
              <a:t>Review of work content</a:t>
            </a:r>
            <a:endParaRPr lang="zh-CN" altLang="en-US" sz="4000" dirty="0">
              <a:latin typeface="Roboto" panose="02000000000000000000" pitchFamily="2" charset="0"/>
              <a:cs typeface="+mn-ea"/>
              <a:sym typeface="+mn-lt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C3119D7B-986D-4FFD-AEA2-75F872C7F448}"/>
              </a:ext>
            </a:extLst>
          </p:cNvPr>
          <p:cNvSpPr txBox="1"/>
          <p:nvPr/>
        </p:nvSpPr>
        <p:spPr>
          <a:xfrm>
            <a:off x="5256387" y="6406838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JustFreeSlide.com</a:t>
            </a:r>
            <a:endParaRPr kumimoji="1" lang="zh-TW" altLang="en-US" sz="14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2105828"/>
  <p:tag name="MH_LIBRARY" val="GRAPHIC"/>
  <p:tag name="MH_TYPE" val="SubTitle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2105828"/>
  <p:tag name="MH_LIBRARY" val="GRAPHIC"/>
  <p:tag name="MH_TYPE" val="SubTitle"/>
  <p:tag name="MH_ORDER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2105828"/>
  <p:tag name="MH_LIBRARY" val="GRAPHIC"/>
  <p:tag name="MH_TYPE" val="SubTitle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2105828"/>
  <p:tag name="MH_LIBRARY" val="GRAPHIC"/>
  <p:tag name="MH_TYPE" val="SubTitle"/>
  <p:tag name="MH_ORDER" val="3"/>
</p:tagLst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</TotalTime>
  <Words>1184</Words>
  <Application>Microsoft Macintosh PowerPoint</Application>
  <PresentationFormat>寬螢幕</PresentationFormat>
  <Paragraphs>189</Paragraphs>
  <Slides>20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4" baseType="lpstr">
      <vt:lpstr>Arial</vt:lpstr>
      <vt:lpstr>Roboto</vt:lpstr>
      <vt:lpstr>Roboto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BMI</dc:creator>
  <cp:lastModifiedBy>Sean Wu</cp:lastModifiedBy>
  <cp:revision>81</cp:revision>
  <dcterms:created xsi:type="dcterms:W3CDTF">2021-07-27T09:24:00Z</dcterms:created>
  <dcterms:modified xsi:type="dcterms:W3CDTF">2022-05-31T10:25:08Z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KSOTemplateUUID">
    <vt:lpwstr>v1.0_mb_KRnIR6hP844BDopdmMUWkg==</vt:lpwstr>
  </property>
  <property fmtid="{D5CDD505-2E9C-101B-9397-08002B2CF9AE}" pid="4" name="ICV">
    <vt:lpwstr>86780513683E4763904DEA3C3F87401B</vt:lpwstr>
  </property>
</Properties>
</file>