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1b2fd04e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1b2fd04e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1b2fd04e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1b2fd04e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1b2fd04e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1b2fd04e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1b2fd04e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1b2fd04e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1b2fd04e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1b2fd04e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1b2fd04e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1b2fd04e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1b2fd04e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1b2fd04e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1b2fd04e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1b2fd04e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Guided Capstone Project Report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Revenue and Ticket Pricing at Big Mountain Resort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Resort aims to increase revenue and profitability.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challenges include underutilized facilities and the absence of a dynamic pricing strategy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Facility underutilization limits revenue and profitability.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need for dynamic pricing based on demand and competitor pricing.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Key Findings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Recommendation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 ticket prices to optimize revenue.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a dynamic pricing strategy.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recommended ticket price: $94.25.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Key Findings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Significant factors influencing ticket prices: number of fast quads, total runs, snow-making area, and vertical drop.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Regressor model selected for its accuracy and consistency.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Results: Data Overview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contained 27 columns and 330 rows, with 277 rows used after cleaning.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features included various numerical and categorical attributes of ski resorts.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Significant correlations identified: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Ticket prices and number of fast quads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 runs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Snow-making area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Vertical drop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correlation between state and ticket price.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for data cleaning, scaling, and feature selection.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Regressor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Achieved an average R-squared score of 0.71.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Consistent mean absolute error (MAE) of 9.54 across 5-fold cross-validation and test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Regressor chosen for superior performance.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ticket price: $81.00.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Recommended ticket price: $94.25.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Gradually adjust ticket prices to $94.25.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Invest in facility improvements, such as new chair lifts and expanded snow-making capabilities.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a dynamic pricing strategy based on real-time demand, competitor pricing, and customer segmentation.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Include operational costs in future analyses and gather customer feedback post-implementation to assess satisfaction and willingness to pay.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