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PowerPoint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sample slide with some text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