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5519CB-56A4-4124-900A-68FEAF09DA9D}"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35FCA-666A-4E09-B090-C1467239F5F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519CB-56A4-4124-900A-68FEAF09DA9D}"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35FCA-666A-4E09-B090-C1467239F5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5519CB-56A4-4124-900A-68FEAF09DA9D}"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35FCA-666A-4E09-B090-C1467239F5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519CB-56A4-4124-900A-68FEAF09DA9D}"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35FCA-666A-4E09-B090-C1467239F5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519CB-56A4-4124-900A-68FEAF09DA9D}"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35FCA-666A-4E09-B090-C1467239F5F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5519CB-56A4-4124-900A-68FEAF09DA9D}" type="datetimeFigureOut">
              <a:rPr lang="en-US" smtClean="0"/>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35FCA-666A-4E09-B090-C1467239F5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5519CB-56A4-4124-900A-68FEAF09DA9D}" type="datetimeFigureOut">
              <a:rPr lang="en-US" smtClean="0"/>
              <a:t>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35FCA-666A-4E09-B090-C1467239F5F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5519CB-56A4-4124-900A-68FEAF09DA9D}" type="datetimeFigureOut">
              <a:rPr lang="en-US" smtClean="0"/>
              <a:t>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35FCA-666A-4E09-B090-C1467239F5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519CB-56A4-4124-900A-68FEAF09DA9D}" type="datetimeFigureOut">
              <a:rPr lang="en-US" smtClean="0"/>
              <a:t>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35FCA-666A-4E09-B090-C1467239F5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519CB-56A4-4124-900A-68FEAF09DA9D}" type="datetimeFigureOut">
              <a:rPr lang="en-US" smtClean="0"/>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35FCA-666A-4E09-B090-C1467239F5F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519CB-56A4-4124-900A-68FEAF09DA9D}" type="datetimeFigureOut">
              <a:rPr lang="en-US" smtClean="0"/>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35FCA-666A-4E09-B090-C1467239F5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95519CB-56A4-4124-900A-68FEAF09DA9D}" type="datetimeFigureOut">
              <a:rPr lang="en-US" smtClean="0"/>
              <a:t>2/11/2017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BF35FCA-666A-4E09-B090-C1467239F5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3048000"/>
          </a:xfrm>
        </p:spPr>
        <p:txBody>
          <a:bodyPr>
            <a:normAutofit fontScale="90000"/>
          </a:bodyPr>
          <a:lstStyle/>
          <a:p>
            <a:r>
              <a:rPr lang="en-US" dirty="0" smtClean="0">
                <a:solidFill>
                  <a:srgbClr val="002060"/>
                </a:solidFill>
              </a:rPr>
              <a:t>Employee Management System Project Presentation</a:t>
            </a:r>
            <a:br>
              <a:rPr lang="en-US" dirty="0" smtClean="0">
                <a:solidFill>
                  <a:srgbClr val="002060"/>
                </a:solidFill>
              </a:rPr>
            </a:br>
            <a:r>
              <a:rPr lang="en-US" dirty="0" smtClean="0">
                <a:solidFill>
                  <a:srgbClr val="002060"/>
                </a:solidFill>
              </a:rPr>
              <a:t>By</a:t>
            </a:r>
            <a:br>
              <a:rPr lang="en-US" dirty="0" smtClean="0">
                <a:solidFill>
                  <a:srgbClr val="002060"/>
                </a:solidFill>
              </a:rPr>
            </a:br>
            <a:r>
              <a:rPr lang="en-US" dirty="0" smtClean="0">
                <a:solidFill>
                  <a:srgbClr val="002060"/>
                </a:solidFill>
              </a:rPr>
              <a:t>Jobayer </a:t>
            </a:r>
            <a:r>
              <a:rPr lang="en-US" dirty="0" err="1" smtClean="0">
                <a:solidFill>
                  <a:srgbClr val="002060"/>
                </a:solidFill>
              </a:rPr>
              <a:t>mahamud</a:t>
            </a:r>
            <a:r>
              <a:rPr lang="en-US" dirty="0" smtClean="0">
                <a:solidFill>
                  <a:srgbClr val="002060"/>
                </a:solidFill>
              </a:rPr>
              <a:t/>
            </a:r>
            <a:br>
              <a:rPr lang="en-US" dirty="0" smtClean="0">
                <a:solidFill>
                  <a:srgbClr val="002060"/>
                </a:solidFill>
              </a:rPr>
            </a:br>
            <a:endParaRPr lang="en-US" dirty="0">
              <a:solidFill>
                <a:srgbClr val="00206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319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Screen shots</a:t>
            </a:r>
            <a:endParaRPr lang="en-US"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600200"/>
            <a:ext cx="3943350" cy="30003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371599"/>
            <a:ext cx="4552950" cy="4262437"/>
          </a:xfrm>
          <a:prstGeom prst="rect">
            <a:avLst/>
          </a:prstGeom>
        </p:spPr>
      </p:pic>
    </p:spTree>
    <p:extLst>
      <p:ext uri="{BB962C8B-B14F-4D97-AF65-F5344CB8AC3E}">
        <p14:creationId xmlns:p14="http://schemas.microsoft.com/office/powerpoint/2010/main" val="177490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Screen shots</a:t>
            </a:r>
            <a:endParaRPr lang="en-US"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00200"/>
            <a:ext cx="6181725" cy="4533900"/>
          </a:xfrm>
        </p:spPr>
      </p:pic>
    </p:spTree>
    <p:extLst>
      <p:ext uri="{BB962C8B-B14F-4D97-AF65-F5344CB8AC3E}">
        <p14:creationId xmlns:p14="http://schemas.microsoft.com/office/powerpoint/2010/main" val="260227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rPr>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302" y="1600200"/>
            <a:ext cx="7311395" cy="4876800"/>
          </a:xfrm>
        </p:spPr>
      </p:pic>
    </p:spTree>
    <p:extLst>
      <p:ext uri="{BB962C8B-B14F-4D97-AF65-F5344CB8AC3E}">
        <p14:creationId xmlns:p14="http://schemas.microsoft.com/office/powerpoint/2010/main" val="135115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Future plan</a:t>
            </a:r>
            <a:endParaRPr lang="en-US" dirty="0">
              <a:solidFill>
                <a:srgbClr val="002060"/>
              </a:solidFill>
            </a:endParaRPr>
          </a:p>
        </p:txBody>
      </p:sp>
      <p:sp>
        <p:nvSpPr>
          <p:cNvPr id="3" name="Content Placeholder 2"/>
          <p:cNvSpPr>
            <a:spLocks noGrp="1"/>
          </p:cNvSpPr>
          <p:nvPr>
            <p:ph idx="1"/>
          </p:nvPr>
        </p:nvSpPr>
        <p:spPr>
          <a:xfrm>
            <a:off x="457200" y="2438400"/>
            <a:ext cx="8229600" cy="2209800"/>
          </a:xfrm>
        </p:spPr>
        <p:txBody>
          <a:bodyPr/>
          <a:lstStyle/>
          <a:p>
            <a:r>
              <a:rPr lang="en-US" dirty="0" smtClean="0"/>
              <a:t>1.Send notification to employee via E-mail.</a:t>
            </a:r>
          </a:p>
          <a:p>
            <a:r>
              <a:rPr lang="en-US" dirty="0" smtClean="0"/>
              <a:t>2.improve UI design</a:t>
            </a:r>
          </a:p>
          <a:p>
            <a:r>
              <a:rPr lang="en-US" dirty="0" smtClean="0"/>
              <a:t>3.integrate payment gateway</a:t>
            </a:r>
            <a:endParaRPr lang="en-US" dirty="0"/>
          </a:p>
        </p:txBody>
      </p:sp>
    </p:spTree>
    <p:extLst>
      <p:ext uri="{BB962C8B-B14F-4D97-AF65-F5344CB8AC3E}">
        <p14:creationId xmlns:p14="http://schemas.microsoft.com/office/powerpoint/2010/main" val="409587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ABSTRACT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Employee Management System</a:t>
            </a:r>
            <a:r>
              <a:rPr lang="en-US" dirty="0" smtClean="0"/>
              <a:t> is a distributed application, developed to maintain the details of employees working in any organization. It maintains the information about the personal details of their employees, The application is actually a suite of applications developed using Java.</a:t>
            </a:r>
          </a:p>
          <a:p>
            <a:pPr marL="0" indent="0">
              <a:buNone/>
            </a:pPr>
            <a:r>
              <a:rPr lang="en-US" dirty="0" smtClean="0"/>
              <a:t> </a:t>
            </a:r>
          </a:p>
          <a:p>
            <a:r>
              <a:rPr lang="en-US" dirty="0" smtClean="0"/>
              <a:t>It is simple to understand and can be used by anyone who is not even familiar with simple employees system. It is user friendly and just asks the user to follow step by step operations by giving him few options. It is fast and can perform many operations of a company.</a:t>
            </a:r>
          </a:p>
          <a:p>
            <a:endParaRPr lang="en-US" dirty="0"/>
          </a:p>
        </p:txBody>
      </p:sp>
    </p:spTree>
    <p:extLst>
      <p:ext uri="{BB962C8B-B14F-4D97-AF65-F5344CB8AC3E}">
        <p14:creationId xmlns:p14="http://schemas.microsoft.com/office/powerpoint/2010/main" val="312698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cap="all" dirty="0" smtClean="0"/>
              <a:t>Software Life Cycle Model</a:t>
            </a:r>
            <a:r>
              <a:rPr lang="en-US" dirty="0" smtClean="0"/>
              <a:t/>
            </a:r>
            <a:br>
              <a:rPr lang="en-US" dirty="0" smtClean="0"/>
            </a:br>
            <a:endParaRPr lang="en-US" dirty="0"/>
          </a:p>
        </p:txBody>
      </p:sp>
      <p:pic>
        <p:nvPicPr>
          <p:cNvPr id="4" name="Picture 2"/>
          <p:cNvPicPr>
            <a:picLocks noGrp="1" noChangeAspect="1" noChangeArrowheads="1"/>
          </p:cNvPicPr>
          <p:nvPr>
            <p:ph idx="1"/>
          </p:nvPr>
        </p:nvPicPr>
        <p:blipFill>
          <a:blip r:embed="rId2"/>
          <a:stretch>
            <a:fillRect/>
          </a:stretch>
        </p:blipFill>
        <p:spPr bwMode="auto">
          <a:xfrm>
            <a:off x="1333500" y="2005012"/>
            <a:ext cx="6477000" cy="4067175"/>
          </a:xfrm>
          <a:prstGeom prst="rect">
            <a:avLst/>
          </a:prstGeom>
          <a:noFill/>
          <a:ln w="9525">
            <a:noFill/>
            <a:miter lim="800000"/>
            <a:headEnd/>
            <a:tailEnd/>
          </a:ln>
          <a:effectLst/>
        </p:spPr>
      </p:pic>
    </p:spTree>
    <p:extLst>
      <p:ext uri="{BB962C8B-B14F-4D97-AF65-F5344CB8AC3E}">
        <p14:creationId xmlns:p14="http://schemas.microsoft.com/office/powerpoint/2010/main" val="35761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a:r>
              <a:rPr lang="en-US" b="1" u="sng" cap="all" dirty="0" smtClean="0"/>
              <a:t>Memory Space:</a:t>
            </a:r>
            <a:endParaRPr lang="en-US" dirty="0" smtClean="0"/>
          </a:p>
          <a:p>
            <a:r>
              <a:rPr lang="en-US" dirty="0" smtClean="0"/>
              <a:t>Minimum		-	32 MB</a:t>
            </a:r>
          </a:p>
          <a:p>
            <a:r>
              <a:rPr lang="en-US" dirty="0" smtClean="0"/>
              <a:t>Recommended	-	-	64 MB</a:t>
            </a:r>
          </a:p>
          <a:p>
            <a:r>
              <a:rPr lang="en-US" b="1" dirty="0" smtClean="0"/>
              <a:t> </a:t>
            </a:r>
            <a:endParaRPr lang="en-US" dirty="0" smtClean="0"/>
          </a:p>
          <a:p>
            <a:pPr lvl="0"/>
            <a:r>
              <a:rPr lang="en-US" u="sng" cap="all" dirty="0" smtClean="0"/>
              <a:t>HDD</a:t>
            </a:r>
            <a:r>
              <a:rPr lang="en-US" dirty="0" smtClean="0"/>
              <a:t>	-	To install the software at least 2 GB and the data storage is depending upon the organizational setup.</a:t>
            </a:r>
          </a:p>
          <a:p>
            <a:r>
              <a:rPr lang="en-US" dirty="0" smtClean="0"/>
              <a:t> </a:t>
            </a:r>
          </a:p>
          <a:p>
            <a:pPr lvl="0"/>
            <a:r>
              <a:rPr lang="en-US" u="sng" cap="all" dirty="0" smtClean="0"/>
              <a:t>PROCESSOR</a:t>
            </a:r>
            <a:r>
              <a:rPr lang="en-US" b="1" cap="all" dirty="0" smtClean="0"/>
              <a:t>	-</a:t>
            </a:r>
            <a:r>
              <a:rPr lang="en-US" b="1" dirty="0" smtClean="0"/>
              <a:t>	</a:t>
            </a:r>
            <a:r>
              <a:rPr lang="en-US" dirty="0" smtClean="0"/>
              <a:t>Intel Pentium IV, 1GHZ or above</a:t>
            </a:r>
          </a:p>
          <a:p>
            <a:r>
              <a:rPr lang="en-US" b="1" dirty="0" smtClean="0"/>
              <a:t> </a:t>
            </a:r>
            <a:endParaRPr lang="en-US" dirty="0" smtClean="0"/>
          </a:p>
          <a:p>
            <a:pPr lvl="0"/>
            <a:r>
              <a:rPr lang="en-US" u="sng" cap="all" dirty="0" smtClean="0"/>
              <a:t>ram</a:t>
            </a:r>
            <a:r>
              <a:rPr lang="en-US" b="1" cap="all" dirty="0" smtClean="0"/>
              <a:t>	-	</a:t>
            </a:r>
            <a:r>
              <a:rPr lang="en-US" dirty="0" smtClean="0"/>
              <a:t>256MB or above</a:t>
            </a:r>
          </a:p>
          <a:p>
            <a:r>
              <a:rPr lang="en-US" b="1" dirty="0" smtClean="0"/>
              <a:t> </a:t>
            </a:r>
            <a:endParaRPr lang="en-US" dirty="0" smtClean="0"/>
          </a:p>
          <a:p>
            <a:pPr lvl="0"/>
            <a:r>
              <a:rPr lang="en-US" u="sng" dirty="0" smtClean="0"/>
              <a:t>VIDEO</a:t>
            </a:r>
            <a:r>
              <a:rPr lang="en-US" b="1" dirty="0" smtClean="0"/>
              <a:t>	-	</a:t>
            </a:r>
            <a:r>
              <a:rPr lang="en-US" dirty="0" smtClean="0"/>
              <a:t>1024x768, 24-bit colors</a:t>
            </a:r>
          </a:p>
          <a:p>
            <a:r>
              <a:rPr lang="en-US" b="1" dirty="0" smtClean="0"/>
              <a:t> </a:t>
            </a:r>
            <a:endParaRPr lang="en-US" dirty="0" smtClean="0"/>
          </a:p>
          <a:p>
            <a:pPr lvl="0"/>
            <a:r>
              <a:rPr lang="en-US" u="sng" dirty="0" smtClean="0"/>
              <a:t>KEYBOARD</a:t>
            </a:r>
            <a:r>
              <a:rPr lang="en-US" b="1" dirty="0" smtClean="0"/>
              <a:t>	-	</a:t>
            </a:r>
            <a:r>
              <a:rPr lang="en-US" dirty="0" smtClean="0"/>
              <a:t>Standard 104 Keys(QWERTY)</a:t>
            </a:r>
          </a:p>
          <a:p>
            <a:endParaRPr lang="en-US" dirty="0"/>
          </a:p>
        </p:txBody>
      </p:sp>
    </p:spTree>
    <p:extLst>
      <p:ext uri="{BB962C8B-B14F-4D97-AF65-F5344CB8AC3E}">
        <p14:creationId xmlns:p14="http://schemas.microsoft.com/office/powerpoint/2010/main" val="178487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Requirements</a:t>
            </a:r>
            <a:endParaRPr lang="en-US" dirty="0"/>
          </a:p>
        </p:txBody>
      </p:sp>
      <p:sp>
        <p:nvSpPr>
          <p:cNvPr id="3" name="Content Placeholder 2"/>
          <p:cNvSpPr>
            <a:spLocks noGrp="1"/>
          </p:cNvSpPr>
          <p:nvPr>
            <p:ph idx="1"/>
          </p:nvPr>
        </p:nvSpPr>
        <p:spPr>
          <a:xfrm>
            <a:off x="685800" y="1828800"/>
            <a:ext cx="8229600" cy="4525963"/>
          </a:xfrm>
        </p:spPr>
        <p:txBody>
          <a:bodyPr/>
          <a:lstStyle/>
          <a:p>
            <a:pPr lvl="0">
              <a:lnSpc>
                <a:spcPct val="200000"/>
              </a:lnSpc>
            </a:pPr>
            <a:r>
              <a:rPr lang="en-US" sz="2000" u="sng" cap="all" dirty="0" smtClean="0"/>
              <a:t>Operating </a:t>
            </a:r>
            <a:r>
              <a:rPr lang="en-US" sz="2000" u="sng" cap="all" dirty="0" err="1" smtClean="0"/>
              <a:t>SysteM</a:t>
            </a:r>
            <a:r>
              <a:rPr lang="en-US" sz="2000" u="sng" cap="all" dirty="0" smtClean="0"/>
              <a:t> -</a:t>
            </a:r>
            <a:r>
              <a:rPr lang="en-US" sz="2000" dirty="0" smtClean="0"/>
              <a:t>Windows or Linux</a:t>
            </a:r>
          </a:p>
          <a:p>
            <a:pPr lvl="0">
              <a:lnSpc>
                <a:spcPct val="200000"/>
              </a:lnSpc>
            </a:pPr>
            <a:r>
              <a:rPr lang="en-US" sz="2000" u="sng" cap="all" dirty="0" smtClean="0"/>
              <a:t>Developing </a:t>
            </a:r>
            <a:r>
              <a:rPr lang="en-US" sz="2000" u="sng" cap="all" dirty="0" err="1" smtClean="0"/>
              <a:t>LanguagE</a:t>
            </a:r>
            <a:r>
              <a:rPr lang="en-US" sz="2000" cap="all" dirty="0" smtClean="0"/>
              <a:t>- </a:t>
            </a:r>
            <a:r>
              <a:rPr lang="en-US" sz="2000" dirty="0" smtClean="0"/>
              <a:t>JAVA(jdk-7) </a:t>
            </a:r>
          </a:p>
          <a:p>
            <a:pPr lvl="0">
              <a:lnSpc>
                <a:spcPct val="200000"/>
              </a:lnSpc>
            </a:pPr>
            <a:r>
              <a:rPr lang="en-US" sz="2000" u="sng" dirty="0" smtClean="0"/>
              <a:t>DATABASE</a:t>
            </a:r>
            <a:r>
              <a:rPr lang="en-US" sz="2000" dirty="0" smtClean="0"/>
              <a:t> – </a:t>
            </a:r>
            <a:r>
              <a:rPr lang="en-US" sz="2000" dirty="0" err="1" smtClean="0"/>
              <a:t>MySql</a:t>
            </a:r>
            <a:endParaRPr lang="en-US" sz="2000" dirty="0" smtClean="0"/>
          </a:p>
          <a:p>
            <a:pPr lvl="0">
              <a:lnSpc>
                <a:spcPct val="200000"/>
              </a:lnSpc>
            </a:pPr>
            <a:r>
              <a:rPr lang="en-US" sz="2000" u="sng" dirty="0" smtClean="0"/>
              <a:t>SERVER</a:t>
            </a:r>
            <a:r>
              <a:rPr lang="en-US" sz="2000" dirty="0" smtClean="0"/>
              <a:t>-</a:t>
            </a:r>
            <a:r>
              <a:rPr lang="en-US" sz="2000" dirty="0" err="1" smtClean="0"/>
              <a:t>Apche</a:t>
            </a:r>
            <a:endParaRPr lang="en-US" sz="2000" dirty="0" smtClean="0"/>
          </a:p>
          <a:p>
            <a:pPr lvl="0">
              <a:lnSpc>
                <a:spcPct val="200000"/>
              </a:lnSpc>
            </a:pPr>
            <a:r>
              <a:rPr lang="en-US" sz="2000" dirty="0" smtClean="0"/>
              <a:t>TOOLS-</a:t>
            </a:r>
            <a:r>
              <a:rPr lang="en-US" sz="2000" dirty="0" err="1" smtClean="0"/>
              <a:t>Netbeans,xampp</a:t>
            </a:r>
            <a:endParaRPr lang="en-US" sz="2000" dirty="0" smtClean="0"/>
          </a:p>
          <a:p>
            <a:endParaRPr lang="en-US" dirty="0"/>
          </a:p>
        </p:txBody>
      </p:sp>
    </p:spTree>
    <p:extLst>
      <p:ext uri="{BB962C8B-B14F-4D97-AF65-F5344CB8AC3E}">
        <p14:creationId xmlns:p14="http://schemas.microsoft.com/office/powerpoint/2010/main" val="392926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System Design</a:t>
            </a:r>
            <a:endParaRPr lang="en-US"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4038600"/>
          </a:xfrm>
        </p:spPr>
      </p:pic>
    </p:spTree>
    <p:extLst>
      <p:ext uri="{BB962C8B-B14F-4D97-AF65-F5344CB8AC3E}">
        <p14:creationId xmlns:p14="http://schemas.microsoft.com/office/powerpoint/2010/main" val="202987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E-R Diagram</a:t>
            </a:r>
            <a:endParaRPr lang="en-US"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530" y="1600200"/>
            <a:ext cx="8042940" cy="4876800"/>
          </a:xfrm>
        </p:spPr>
      </p:pic>
    </p:spTree>
    <p:extLst>
      <p:ext uri="{BB962C8B-B14F-4D97-AF65-F5344CB8AC3E}">
        <p14:creationId xmlns:p14="http://schemas.microsoft.com/office/powerpoint/2010/main" val="178587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 case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00200"/>
            <a:ext cx="7619999" cy="4876800"/>
          </a:xfrm>
        </p:spPr>
      </p:pic>
    </p:spTree>
    <p:extLst>
      <p:ext uri="{BB962C8B-B14F-4D97-AF65-F5344CB8AC3E}">
        <p14:creationId xmlns:p14="http://schemas.microsoft.com/office/powerpoint/2010/main" val="268692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90600"/>
          </a:xfrm>
        </p:spPr>
        <p:txBody>
          <a:bodyPr/>
          <a:lstStyle/>
          <a:p>
            <a:pPr algn="ctr"/>
            <a:r>
              <a:rPr lang="en-US" b="1" dirty="0" smtClean="0">
                <a:solidFill>
                  <a:srgbClr val="002060"/>
                </a:solidFill>
              </a:rPr>
              <a:t>Class Diagram</a:t>
            </a:r>
            <a:endParaRPr lang="en-US" b="1"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6" y="1295400"/>
            <a:ext cx="8084974" cy="5181600"/>
          </a:xfrm>
        </p:spPr>
      </p:pic>
    </p:spTree>
    <p:extLst>
      <p:ext uri="{BB962C8B-B14F-4D97-AF65-F5344CB8AC3E}">
        <p14:creationId xmlns:p14="http://schemas.microsoft.com/office/powerpoint/2010/main" val="3039517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152</TotalTime>
  <Words>107</Words>
  <Application>Microsoft Office PowerPoint</Application>
  <PresentationFormat>On-screen Show (4:3)</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Employee Management System Project Presentation By Jobayer mahamud </vt:lpstr>
      <vt:lpstr>ABSTRACT </vt:lpstr>
      <vt:lpstr>Software Life Cycle Model </vt:lpstr>
      <vt:lpstr>Hardware Requirements </vt:lpstr>
      <vt:lpstr>Software Requirements</vt:lpstr>
      <vt:lpstr>System Design</vt:lpstr>
      <vt:lpstr>E-R Diagram</vt:lpstr>
      <vt:lpstr>Use case Diagram</vt:lpstr>
      <vt:lpstr>Class Diagram</vt:lpstr>
      <vt:lpstr>Screen shots</vt:lpstr>
      <vt:lpstr>Screen shots</vt:lpstr>
      <vt:lpstr>Screen shots</vt:lpstr>
      <vt:lpstr>Future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 Project Presentation By Jobayer mahamud</dc:title>
  <dc:creator>jobayer</dc:creator>
  <cp:lastModifiedBy>jobayer</cp:lastModifiedBy>
  <cp:revision>11</cp:revision>
  <dcterms:created xsi:type="dcterms:W3CDTF">2017-02-11T09:54:08Z</dcterms:created>
  <dcterms:modified xsi:type="dcterms:W3CDTF">2017-02-11T12:27:00Z</dcterms:modified>
</cp:coreProperties>
</file>