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74B"/>
    <a:srgbClr val="FFE0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1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0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7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7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3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0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5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3F4-3EE7-405D-8C5B-55A41272BB0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5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147179"/>
            <a:ext cx="8802328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161469"/>
            <a:ext cx="8821381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109074"/>
            <a:ext cx="8802328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289" y="183398"/>
            <a:ext cx="3687231" cy="62478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09" y="1964669"/>
            <a:ext cx="2905530" cy="943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09" y="3179515"/>
            <a:ext cx="2857899" cy="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09" y="4346729"/>
            <a:ext cx="2838846" cy="809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09" y="749823"/>
            <a:ext cx="2905530" cy="943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73" y="859375"/>
            <a:ext cx="1696540" cy="664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73" y="776489"/>
            <a:ext cx="1696540" cy="6646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66" y="953634"/>
            <a:ext cx="1696540" cy="664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5593" y="777243"/>
            <a:ext cx="1789177" cy="1763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193" y="1288327"/>
            <a:ext cx="417577" cy="3324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1590" y="765102"/>
            <a:ext cx="2789988" cy="8531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166" y="2031397"/>
            <a:ext cx="1837347" cy="84753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9455" y="2707481"/>
            <a:ext cx="1405315" cy="1714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0" y="2034766"/>
            <a:ext cx="467270" cy="2417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1590" y="1744857"/>
            <a:ext cx="2794753" cy="8586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645" y="3211371"/>
            <a:ext cx="1881561" cy="83913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4150" y="3826669"/>
            <a:ext cx="588168" cy="22383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1590" y="2730098"/>
            <a:ext cx="2789988" cy="85005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4626" y="4346729"/>
            <a:ext cx="588168" cy="22383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3"/>
          <a:srcRect t="1644" r="768" b="-1"/>
          <a:stretch/>
        </p:blipFill>
        <p:spPr>
          <a:xfrm>
            <a:off x="2388902" y="3213058"/>
            <a:ext cx="923416" cy="64887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151" y="3855173"/>
            <a:ext cx="1641149" cy="19857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3486" y="3855187"/>
            <a:ext cx="2118832" cy="19857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4641590" y="3700556"/>
            <a:ext cx="2789988" cy="850056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7930285" y="419651"/>
            <a:ext cx="3296110" cy="5744377"/>
            <a:chOff x="7930285" y="419651"/>
            <a:chExt cx="3296110" cy="5744377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930285" y="419651"/>
              <a:ext cx="3296110" cy="574437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99120" y="3912964"/>
              <a:ext cx="2957419" cy="1124107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799" y="305335"/>
            <a:ext cx="2135595" cy="22863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284" y="305335"/>
            <a:ext cx="906535" cy="22863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114" y="310664"/>
            <a:ext cx="906535" cy="14415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7929898" y="5913398"/>
            <a:ext cx="269222" cy="25221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10965674" y="5910636"/>
            <a:ext cx="269222" cy="25221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15969" y="5128752"/>
            <a:ext cx="3524742" cy="138131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15969" y="454819"/>
            <a:ext cx="210026" cy="491520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130685" y="454819"/>
            <a:ext cx="210026" cy="491520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9464927" y="-1194140"/>
            <a:ext cx="226825" cy="352474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50230" y="-57581"/>
            <a:ext cx="4353533" cy="75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08" y="1290339"/>
            <a:ext cx="34675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9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/>
        </p:nvPicPr>
        <p:blipFill rotWithShape="1">
          <a:blip r:embed="rId2"/>
          <a:srcRect l="3068" t="16201" r="71905" b="8774"/>
          <a:stretch/>
        </p:blipFill>
        <p:spPr>
          <a:xfrm>
            <a:off x="1461978" y="176122"/>
            <a:ext cx="1800000" cy="180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 rotWithShape="1">
          <a:blip r:embed="rId3"/>
          <a:srcRect l="3062" t="12358" r="72548" b="10193"/>
          <a:stretch/>
        </p:blipFill>
        <p:spPr>
          <a:xfrm>
            <a:off x="5348177" y="176122"/>
            <a:ext cx="1800000" cy="18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3068" t="9541" r="68329" b="6360"/>
          <a:stretch/>
        </p:blipFill>
        <p:spPr>
          <a:xfrm flipV="1">
            <a:off x="8862903" y="176122"/>
            <a:ext cx="1800000" cy="1612503"/>
          </a:xfrm>
          <a:prstGeom prst="rect">
            <a:avLst/>
          </a:prstGeom>
        </p:spPr>
      </p:pic>
      <p:sp>
        <p:nvSpPr>
          <p:cNvPr id="12" name="타원 11"/>
          <p:cNvSpPr>
            <a:spLocks noChangeAspect="1"/>
          </p:cNvSpPr>
          <p:nvPr/>
        </p:nvSpPr>
        <p:spPr>
          <a:xfrm>
            <a:off x="2485572" y="1103889"/>
            <a:ext cx="1552811" cy="1552811"/>
          </a:xfrm>
          <a:prstGeom prst="ellipse">
            <a:avLst/>
          </a:prstGeom>
          <a:noFill/>
          <a:ln w="127000">
            <a:solidFill>
              <a:srgbClr val="FFE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6371772" y="1109768"/>
            <a:ext cx="1552811" cy="1552811"/>
          </a:xfrm>
          <a:prstGeom prst="ellipse">
            <a:avLst/>
          </a:prstGeom>
          <a:noFill/>
          <a:ln w="127000">
            <a:solidFill>
              <a:srgbClr val="FC5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9886497" y="1103889"/>
            <a:ext cx="1552811" cy="1552811"/>
          </a:xfrm>
          <a:prstGeom prst="ellipse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5572" y="3584467"/>
            <a:ext cx="1800000" cy="1800000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749843" y="3579104"/>
            <a:ext cx="1800000" cy="1800000"/>
          </a:xfrm>
          <a:prstGeom prst="rect">
            <a:avLst/>
          </a:prstGeom>
        </p:spPr>
      </p:pic>
      <p:pic>
        <p:nvPicPr>
          <p:cNvPr id="19" name="그림 18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80436" y="3579104"/>
            <a:ext cx="1800000" cy="1800000"/>
          </a:xfrm>
          <a:prstGeom prst="rect">
            <a:avLst/>
          </a:prstGeom>
        </p:spPr>
      </p:pic>
      <p:pic>
        <p:nvPicPr>
          <p:cNvPr id="20" name="그림 19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10800000" flipH="1">
            <a:off x="6811028" y="359622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ITPS</dc:creator>
  <cp:lastModifiedBy>ITPS</cp:lastModifiedBy>
  <cp:revision>16</cp:revision>
  <dcterms:created xsi:type="dcterms:W3CDTF">2023-03-20T01:42:27Z</dcterms:created>
  <dcterms:modified xsi:type="dcterms:W3CDTF">2023-03-30T08:00:26Z</dcterms:modified>
</cp:coreProperties>
</file>